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82" r:id="rId4"/>
    <p:sldId id="283" r:id="rId5"/>
    <p:sldId id="273" r:id="rId6"/>
    <p:sldId id="274" r:id="rId7"/>
    <p:sldId id="259" r:id="rId8"/>
    <p:sldId id="258" r:id="rId9"/>
    <p:sldId id="270" r:id="rId10"/>
    <p:sldId id="267" r:id="rId11"/>
    <p:sldId id="268" r:id="rId12"/>
    <p:sldId id="269" r:id="rId13"/>
    <p:sldId id="272" r:id="rId14"/>
    <p:sldId id="271" r:id="rId15"/>
    <p:sldId id="275" r:id="rId16"/>
    <p:sldId id="276" r:id="rId17"/>
    <p:sldId id="278" r:id="rId18"/>
    <p:sldId id="279" r:id="rId19"/>
    <p:sldId id="260" r:id="rId20"/>
    <p:sldId id="281" r:id="rId21"/>
    <p:sldId id="285" r:id="rId22"/>
    <p:sldId id="287"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5263"/>
    <a:srgbClr val="862C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8FF74A-46B8-42E2-BDDC-F171301C7F2B}" v="427" dt="2026-02-16T15:32:34.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59" d="100"/>
          <a:sy n="59" d="100"/>
        </p:scale>
        <p:origin x="7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echt" userId="5ff6dfe4-d92f-45a1-a5aa-593c044744ed" providerId="ADAL" clId="{F920106E-7C12-4189-8B10-DDD671B3E85D}"/>
    <pc:docChg chg="undo redo custSel addSld delSld modSld sldOrd">
      <pc:chgData name="Helen Hecht" userId="5ff6dfe4-d92f-45a1-a5aa-593c044744ed" providerId="ADAL" clId="{F920106E-7C12-4189-8B10-DDD671B3E85D}" dt="2026-02-16T15:32:34.369" v="8116"/>
      <pc:docMkLst>
        <pc:docMk/>
      </pc:docMkLst>
      <pc:sldChg chg="addSp modSp mod">
        <pc:chgData name="Helen Hecht" userId="5ff6dfe4-d92f-45a1-a5aa-593c044744ed" providerId="ADAL" clId="{F920106E-7C12-4189-8B10-DDD671B3E85D}" dt="2026-02-16T15:05:43.965" v="7468" actId="1036"/>
        <pc:sldMkLst>
          <pc:docMk/>
          <pc:sldMk cId="720610743" sldId="256"/>
        </pc:sldMkLst>
        <pc:spChg chg="mod">
          <ac:chgData name="Helen Hecht" userId="5ff6dfe4-d92f-45a1-a5aa-593c044744ed" providerId="ADAL" clId="{F920106E-7C12-4189-8B10-DDD671B3E85D}" dt="2026-02-16T15:05:43.965" v="7468" actId="1036"/>
          <ac:spMkLst>
            <pc:docMk/>
            <pc:sldMk cId="720610743" sldId="256"/>
            <ac:spMk id="2" creationId="{CAF8FF0C-E5FB-B24B-74CE-F74C8EA4FD55}"/>
          </ac:spMkLst>
        </pc:spChg>
        <pc:spChg chg="mod">
          <ac:chgData name="Helen Hecht" userId="5ff6dfe4-d92f-45a1-a5aa-593c044744ed" providerId="ADAL" clId="{F920106E-7C12-4189-8B10-DDD671B3E85D}" dt="2026-02-16T15:05:33.531" v="7458" actId="947"/>
          <ac:spMkLst>
            <pc:docMk/>
            <pc:sldMk cId="720610743" sldId="256"/>
            <ac:spMk id="3" creationId="{878F27EB-CF6C-4F30-3538-626B87823DD9}"/>
          </ac:spMkLst>
        </pc:spChg>
        <pc:picChg chg="add mod">
          <ac:chgData name="Helen Hecht" userId="5ff6dfe4-d92f-45a1-a5aa-593c044744ed" providerId="ADAL" clId="{F920106E-7C12-4189-8B10-DDD671B3E85D}" dt="2026-02-15T20:04:18.191" v="5131" actId="1076"/>
          <ac:picMkLst>
            <pc:docMk/>
            <pc:sldMk cId="720610743" sldId="256"/>
            <ac:picMk id="4" creationId="{753DFC95-1114-4143-8026-60F39FA379CF}"/>
          </ac:picMkLst>
        </pc:picChg>
      </pc:sldChg>
      <pc:sldChg chg="addSp delSp modSp mod">
        <pc:chgData name="Helen Hecht" userId="5ff6dfe4-d92f-45a1-a5aa-593c044744ed" providerId="ADAL" clId="{F920106E-7C12-4189-8B10-DDD671B3E85D}" dt="2026-02-16T15:06:45.668" v="7483" actId="20577"/>
        <pc:sldMkLst>
          <pc:docMk/>
          <pc:sldMk cId="1564604916" sldId="257"/>
        </pc:sldMkLst>
        <pc:spChg chg="mod">
          <ac:chgData name="Helen Hecht" userId="5ff6dfe4-d92f-45a1-a5aa-593c044744ed" providerId="ADAL" clId="{F920106E-7C12-4189-8B10-DDD671B3E85D}" dt="2026-02-16T14:06:04.867" v="6267" actId="20577"/>
          <ac:spMkLst>
            <pc:docMk/>
            <pc:sldMk cId="1564604916" sldId="257"/>
            <ac:spMk id="2" creationId="{FF0AE54D-169A-EA7B-AFC8-61708F445DEB}"/>
          </ac:spMkLst>
        </pc:spChg>
        <pc:spChg chg="mod">
          <ac:chgData name="Helen Hecht" userId="5ff6dfe4-d92f-45a1-a5aa-593c044744ed" providerId="ADAL" clId="{F920106E-7C12-4189-8B10-DDD671B3E85D}" dt="2026-02-16T15:06:45.668" v="7483" actId="20577"/>
          <ac:spMkLst>
            <pc:docMk/>
            <pc:sldMk cId="1564604916" sldId="257"/>
            <ac:spMk id="3" creationId="{5F38700E-E073-D66D-BA56-574AA813EE3F}"/>
          </ac:spMkLst>
        </pc:spChg>
        <pc:spChg chg="mod">
          <ac:chgData name="Helen Hecht" userId="5ff6dfe4-d92f-45a1-a5aa-593c044744ed" providerId="ADAL" clId="{F920106E-7C12-4189-8B10-DDD671B3E85D}" dt="2026-02-13T21:48:40.086" v="1732" actId="20577"/>
          <ac:spMkLst>
            <pc:docMk/>
            <pc:sldMk cId="1564604916" sldId="257"/>
            <ac:spMk id="4" creationId="{B3BBAB84-665F-2EAA-1BA9-49122A25B49F}"/>
          </ac:spMkLst>
        </pc:spChg>
        <pc:picChg chg="add del mod">
          <ac:chgData name="Helen Hecht" userId="5ff6dfe4-d92f-45a1-a5aa-593c044744ed" providerId="ADAL" clId="{F920106E-7C12-4189-8B10-DDD671B3E85D}" dt="2026-02-16T14:25:32.129" v="7067" actId="21"/>
          <ac:picMkLst>
            <pc:docMk/>
            <pc:sldMk cId="1564604916" sldId="257"/>
            <ac:picMk id="5" creationId="{15002C32-23A2-799E-BD4C-50BE8F2BD81E}"/>
          </ac:picMkLst>
        </pc:picChg>
      </pc:sldChg>
      <pc:sldChg chg="addSp delSp modSp mod modClrScheme delDesignElem chgLayout">
        <pc:chgData name="Helen Hecht" userId="5ff6dfe4-d92f-45a1-a5aa-593c044744ed" providerId="ADAL" clId="{F920106E-7C12-4189-8B10-DDD671B3E85D}" dt="2026-02-15T18:45:59.054" v="3901" actId="692"/>
        <pc:sldMkLst>
          <pc:docMk/>
          <pc:sldMk cId="2655109031" sldId="258"/>
        </pc:sldMkLst>
        <pc:spChg chg="mod ord">
          <ac:chgData name="Helen Hecht" userId="5ff6dfe4-d92f-45a1-a5aa-593c044744ed" providerId="ADAL" clId="{F920106E-7C12-4189-8B10-DDD671B3E85D}" dt="2026-02-13T21:53:14.875" v="1862" actId="700"/>
          <ac:spMkLst>
            <pc:docMk/>
            <pc:sldMk cId="2655109031" sldId="258"/>
            <ac:spMk id="4" creationId="{9EB9DF9E-6911-B4E6-F971-3634138A104C}"/>
          </ac:spMkLst>
        </pc:spChg>
        <pc:spChg chg="add mod">
          <ac:chgData name="Helen Hecht" userId="5ff6dfe4-d92f-45a1-a5aa-593c044744ed" providerId="ADAL" clId="{F920106E-7C12-4189-8B10-DDD671B3E85D}" dt="2026-02-13T21:57:54.149" v="1941" actId="403"/>
          <ac:spMkLst>
            <pc:docMk/>
            <pc:sldMk cId="2655109031" sldId="258"/>
            <ac:spMk id="9" creationId="{A2B8C0D4-2DED-7029-903A-7793902B2C71}"/>
          </ac:spMkLst>
        </pc:spChg>
        <pc:picChg chg="add mod">
          <ac:chgData name="Helen Hecht" userId="5ff6dfe4-d92f-45a1-a5aa-593c044744ed" providerId="ADAL" clId="{F920106E-7C12-4189-8B10-DDD671B3E85D}" dt="2026-02-13T22:11:16.214" v="2332" actId="962"/>
          <ac:picMkLst>
            <pc:docMk/>
            <pc:sldMk cId="2655109031" sldId="258"/>
            <ac:picMk id="13" creationId="{77DE18B0-DE4E-D514-FD70-2C05A7EC8E96}"/>
          </ac:picMkLst>
        </pc:picChg>
        <pc:cxnChg chg="add mod">
          <ac:chgData name="Helen Hecht" userId="5ff6dfe4-d92f-45a1-a5aa-593c044744ed" providerId="ADAL" clId="{F920106E-7C12-4189-8B10-DDD671B3E85D}" dt="2026-02-15T18:45:59.054" v="3901" actId="692"/>
          <ac:cxnSpMkLst>
            <pc:docMk/>
            <pc:sldMk cId="2655109031" sldId="258"/>
            <ac:cxnSpMk id="3" creationId="{CEE27BF2-1036-3FE1-2AC9-CF8C86B41C56}"/>
          </ac:cxnSpMkLst>
        </pc:cxnChg>
      </pc:sldChg>
      <pc:sldChg chg="addSp delSp modSp mod ord">
        <pc:chgData name="Helen Hecht" userId="5ff6dfe4-d92f-45a1-a5aa-593c044744ed" providerId="ADAL" clId="{F920106E-7C12-4189-8B10-DDD671B3E85D}" dt="2026-02-16T15:13:53.020" v="7725" actId="948"/>
        <pc:sldMkLst>
          <pc:docMk/>
          <pc:sldMk cId="3757686576" sldId="259"/>
        </pc:sldMkLst>
        <pc:spChg chg="mod">
          <ac:chgData name="Helen Hecht" userId="5ff6dfe4-d92f-45a1-a5aa-593c044744ed" providerId="ADAL" clId="{F920106E-7C12-4189-8B10-DDD671B3E85D}" dt="2026-02-16T14:33:43.914" v="7097" actId="14100"/>
          <ac:spMkLst>
            <pc:docMk/>
            <pc:sldMk cId="3757686576" sldId="259"/>
            <ac:spMk id="2" creationId="{3C16930C-D5B2-EA0C-0074-CE292BAB2AE8}"/>
          </ac:spMkLst>
        </pc:spChg>
        <pc:spChg chg="mod ord">
          <ac:chgData name="Helen Hecht" userId="5ff6dfe4-d92f-45a1-a5aa-593c044744ed" providerId="ADAL" clId="{F920106E-7C12-4189-8B10-DDD671B3E85D}" dt="2026-02-16T14:32:57.519" v="7077" actId="26606"/>
          <ac:spMkLst>
            <pc:docMk/>
            <pc:sldMk cId="3757686576" sldId="259"/>
            <ac:spMk id="4" creationId="{35C7A3AD-57AF-25D0-45AD-7E20782E5545}"/>
          </ac:spMkLst>
        </pc:spChg>
        <pc:spChg chg="mod ord">
          <ac:chgData name="Helen Hecht" userId="5ff6dfe4-d92f-45a1-a5aa-593c044744ed" providerId="ADAL" clId="{F920106E-7C12-4189-8B10-DDD671B3E85D}" dt="2026-02-16T15:13:53.020" v="7725" actId="948"/>
          <ac:spMkLst>
            <pc:docMk/>
            <pc:sldMk cId="3757686576" sldId="259"/>
            <ac:spMk id="6" creationId="{A6A525E8-596D-9FE3-4B37-F33A6C30B9E1}"/>
          </ac:spMkLst>
        </pc:spChg>
        <pc:spChg chg="del">
          <ac:chgData name="Helen Hecht" userId="5ff6dfe4-d92f-45a1-a5aa-593c044744ed" providerId="ADAL" clId="{F920106E-7C12-4189-8B10-DDD671B3E85D}" dt="2026-02-16T14:32:57.519" v="7077" actId="26606"/>
          <ac:spMkLst>
            <pc:docMk/>
            <pc:sldMk cId="3757686576" sldId="259"/>
            <ac:spMk id="12" creationId="{B74318AB-9F4A-A7FA-0106-A550B1A4AF0A}"/>
          </ac:spMkLst>
        </pc:spChg>
        <pc:spChg chg="del">
          <ac:chgData name="Helen Hecht" userId="5ff6dfe4-d92f-45a1-a5aa-593c044744ed" providerId="ADAL" clId="{F920106E-7C12-4189-8B10-DDD671B3E85D}" dt="2026-02-16T14:32:57.519" v="7077" actId="26606"/>
          <ac:spMkLst>
            <pc:docMk/>
            <pc:sldMk cId="3757686576" sldId="259"/>
            <ac:spMk id="14" creationId="{6A025856-3138-3E3B-3F49-4F75CA47F7C4}"/>
          </ac:spMkLst>
        </pc:spChg>
        <pc:spChg chg="del">
          <ac:chgData name="Helen Hecht" userId="5ff6dfe4-d92f-45a1-a5aa-593c044744ed" providerId="ADAL" clId="{F920106E-7C12-4189-8B10-DDD671B3E85D}" dt="2026-02-16T14:32:57.519" v="7077" actId="26606"/>
          <ac:spMkLst>
            <pc:docMk/>
            <pc:sldMk cId="3757686576" sldId="259"/>
            <ac:spMk id="16" creationId="{042D51AF-5B75-3D98-6814-728179D9A8AA}"/>
          </ac:spMkLst>
        </pc:spChg>
        <pc:spChg chg="del">
          <ac:chgData name="Helen Hecht" userId="5ff6dfe4-d92f-45a1-a5aa-593c044744ed" providerId="ADAL" clId="{F920106E-7C12-4189-8B10-DDD671B3E85D}" dt="2026-02-16T14:32:57.519" v="7077" actId="26606"/>
          <ac:spMkLst>
            <pc:docMk/>
            <pc:sldMk cId="3757686576" sldId="259"/>
            <ac:spMk id="18" creationId="{7E5D540F-6D32-E715-5BB2-CC880F5F9797}"/>
          </ac:spMkLst>
        </pc:spChg>
        <pc:spChg chg="del">
          <ac:chgData name="Helen Hecht" userId="5ff6dfe4-d92f-45a1-a5aa-593c044744ed" providerId="ADAL" clId="{F920106E-7C12-4189-8B10-DDD671B3E85D}" dt="2026-02-16T14:32:57.519" v="7077" actId="26606"/>
          <ac:spMkLst>
            <pc:docMk/>
            <pc:sldMk cId="3757686576" sldId="259"/>
            <ac:spMk id="22" creationId="{263A9C16-A027-03E8-A786-E32E882A9E49}"/>
          </ac:spMkLst>
        </pc:spChg>
        <pc:spChg chg="add">
          <ac:chgData name="Helen Hecht" userId="5ff6dfe4-d92f-45a1-a5aa-593c044744ed" providerId="ADAL" clId="{F920106E-7C12-4189-8B10-DDD671B3E85D}" dt="2026-02-16T14:32:57.519" v="7077" actId="26606"/>
          <ac:spMkLst>
            <pc:docMk/>
            <pc:sldMk cId="3757686576" sldId="259"/>
            <ac:spMk id="27" creationId="{B210AC1D-4063-4C6E-9528-FA9C4C0C18E6}"/>
          </ac:spMkLst>
        </pc:spChg>
        <pc:spChg chg="add">
          <ac:chgData name="Helen Hecht" userId="5ff6dfe4-d92f-45a1-a5aa-593c044744ed" providerId="ADAL" clId="{F920106E-7C12-4189-8B10-DDD671B3E85D}" dt="2026-02-16T14:32:57.519" v="7077" actId="26606"/>
          <ac:spMkLst>
            <pc:docMk/>
            <pc:sldMk cId="3757686576" sldId="259"/>
            <ac:spMk id="29" creationId="{02F8C595-E68C-4306-AED8-DC7826A0A506}"/>
          </ac:spMkLst>
        </pc:spChg>
        <pc:picChg chg="add mod">
          <ac:chgData name="Helen Hecht" userId="5ff6dfe4-d92f-45a1-a5aa-593c044744ed" providerId="ADAL" clId="{F920106E-7C12-4189-8B10-DDD671B3E85D}" dt="2026-02-16T14:33:38.583" v="7096" actId="1037"/>
          <ac:picMkLst>
            <pc:docMk/>
            <pc:sldMk cId="3757686576" sldId="259"/>
            <ac:picMk id="3" creationId="{C0118F80-6156-5B60-25B1-4796ECB1BC1D}"/>
          </ac:picMkLst>
        </pc:picChg>
      </pc:sldChg>
      <pc:sldChg chg="addSp modSp new mod">
        <pc:chgData name="Helen Hecht" userId="5ff6dfe4-d92f-45a1-a5aa-593c044744ed" providerId="ADAL" clId="{F920106E-7C12-4189-8B10-DDD671B3E85D}" dt="2026-02-16T15:24:51.098" v="7932" actId="20577"/>
        <pc:sldMkLst>
          <pc:docMk/>
          <pc:sldMk cId="1926436653" sldId="260"/>
        </pc:sldMkLst>
        <pc:spChg chg="mod">
          <ac:chgData name="Helen Hecht" userId="5ff6dfe4-d92f-45a1-a5aa-593c044744ed" providerId="ADAL" clId="{F920106E-7C12-4189-8B10-DDD671B3E85D}" dt="2026-02-16T15:24:51.098" v="7932" actId="20577"/>
          <ac:spMkLst>
            <pc:docMk/>
            <pc:sldMk cId="1926436653" sldId="260"/>
            <ac:spMk id="2" creationId="{F6901788-C172-FCC6-4A56-497E17F77B9B}"/>
          </ac:spMkLst>
        </pc:spChg>
        <pc:spChg chg="mod">
          <ac:chgData name="Helen Hecht" userId="5ff6dfe4-d92f-45a1-a5aa-593c044744ed" providerId="ADAL" clId="{F920106E-7C12-4189-8B10-DDD671B3E85D}" dt="2026-02-16T15:22:12.843" v="7822" actId="14100"/>
          <ac:spMkLst>
            <pc:docMk/>
            <pc:sldMk cId="1926436653" sldId="260"/>
            <ac:spMk id="3" creationId="{E49C501E-A2EA-2B0E-14B7-E5D529017868}"/>
          </ac:spMkLst>
        </pc:spChg>
        <pc:spChg chg="mod">
          <ac:chgData name="Helen Hecht" userId="5ff6dfe4-d92f-45a1-a5aa-593c044744ed" providerId="ADAL" clId="{F920106E-7C12-4189-8B10-DDD671B3E85D}" dt="2026-02-15T20:02:53.907" v="5089"/>
          <ac:spMkLst>
            <pc:docMk/>
            <pc:sldMk cId="1926436653" sldId="260"/>
            <ac:spMk id="4" creationId="{808DEAB6-F3AC-A61D-8838-95DB8B97A545}"/>
          </ac:spMkLst>
        </pc:spChg>
        <pc:spChg chg="add mod">
          <ac:chgData name="Helen Hecht" userId="5ff6dfe4-d92f-45a1-a5aa-593c044744ed" providerId="ADAL" clId="{F920106E-7C12-4189-8B10-DDD671B3E85D}" dt="2026-02-16T15:24:36.792" v="7924" actId="14861"/>
          <ac:spMkLst>
            <pc:docMk/>
            <pc:sldMk cId="1926436653" sldId="260"/>
            <ac:spMk id="6" creationId="{02DDADB6-0F78-6F95-2D1E-4CCFBBCEACE6}"/>
          </ac:spMkLst>
        </pc:spChg>
        <pc:picChg chg="add mod">
          <ac:chgData name="Helen Hecht" userId="5ff6dfe4-d92f-45a1-a5aa-593c044744ed" providerId="ADAL" clId="{F920106E-7C12-4189-8B10-DDD671B3E85D}" dt="2026-02-16T15:23:27.696" v="7881" actId="14861"/>
          <ac:picMkLst>
            <pc:docMk/>
            <pc:sldMk cId="1926436653" sldId="260"/>
            <ac:picMk id="5" creationId="{9A696467-2A13-618B-B59C-412AFE378A5F}"/>
          </ac:picMkLst>
        </pc:picChg>
        <pc:picChg chg="add mod">
          <ac:chgData name="Helen Hecht" userId="5ff6dfe4-d92f-45a1-a5aa-593c044744ed" providerId="ADAL" clId="{F920106E-7C12-4189-8B10-DDD671B3E85D}" dt="2026-02-16T15:23:51.294" v="7884" actId="1076"/>
          <ac:picMkLst>
            <pc:docMk/>
            <pc:sldMk cId="1926436653" sldId="260"/>
            <ac:picMk id="7" creationId="{EC21F58D-8FFC-BCCA-CDDA-8A1547379533}"/>
          </ac:picMkLst>
        </pc:picChg>
      </pc:sldChg>
      <pc:sldChg chg="modSp add del mod">
        <pc:chgData name="Helen Hecht" userId="5ff6dfe4-d92f-45a1-a5aa-593c044744ed" providerId="ADAL" clId="{F920106E-7C12-4189-8B10-DDD671B3E85D}" dt="2026-02-15T20:12:08.818" v="5668" actId="2696"/>
        <pc:sldMkLst>
          <pc:docMk/>
          <pc:sldMk cId="343614542" sldId="261"/>
        </pc:sldMkLst>
        <pc:spChg chg="mod">
          <ac:chgData name="Helen Hecht" userId="5ff6dfe4-d92f-45a1-a5aa-593c044744ed" providerId="ADAL" clId="{F920106E-7C12-4189-8B10-DDD671B3E85D}" dt="2026-02-15T18:44:29.933" v="3893" actId="242"/>
          <ac:spMkLst>
            <pc:docMk/>
            <pc:sldMk cId="343614542" sldId="261"/>
            <ac:spMk id="2" creationId="{BE99C904-C15A-EE68-ADA7-42C3BB89CD21}"/>
          </ac:spMkLst>
        </pc:spChg>
        <pc:spChg chg="mod">
          <ac:chgData name="Helen Hecht" userId="5ff6dfe4-d92f-45a1-a5aa-593c044744ed" providerId="ADAL" clId="{F920106E-7C12-4189-8B10-DDD671B3E85D}" dt="2026-02-15T18:41:17.537" v="3877" actId="20577"/>
          <ac:spMkLst>
            <pc:docMk/>
            <pc:sldMk cId="343614542" sldId="261"/>
            <ac:spMk id="3" creationId="{DFE82B52-8385-C5F1-DC98-AC1E4E1A7F4B}"/>
          </ac:spMkLst>
        </pc:spChg>
      </pc:sldChg>
      <pc:sldChg chg="addSp delSp modSp add mod">
        <pc:chgData name="Helen Hecht" userId="5ff6dfe4-d92f-45a1-a5aa-593c044744ed" providerId="ADAL" clId="{F920106E-7C12-4189-8B10-DDD671B3E85D}" dt="2026-02-13T22:03:15.481" v="2177"/>
        <pc:sldMkLst>
          <pc:docMk/>
          <pc:sldMk cId="2058968103" sldId="267"/>
        </pc:sldMkLst>
        <pc:picChg chg="add mod">
          <ac:chgData name="Helen Hecht" userId="5ff6dfe4-d92f-45a1-a5aa-593c044744ed" providerId="ADAL" clId="{F920106E-7C12-4189-8B10-DDD671B3E85D}" dt="2026-02-13T22:03:15.481" v="2177"/>
          <ac:picMkLst>
            <pc:docMk/>
            <pc:sldMk cId="2058968103" sldId="267"/>
            <ac:picMk id="3" creationId="{207248BF-E9F2-51F5-3AA1-CC5544F1C22E}"/>
          </ac:picMkLst>
        </pc:picChg>
      </pc:sldChg>
      <pc:sldChg chg="addSp delSp modSp add mod">
        <pc:chgData name="Helen Hecht" userId="5ff6dfe4-d92f-45a1-a5aa-593c044744ed" providerId="ADAL" clId="{F920106E-7C12-4189-8B10-DDD671B3E85D}" dt="2026-02-15T20:02:07.322" v="5083" actId="1035"/>
        <pc:sldMkLst>
          <pc:docMk/>
          <pc:sldMk cId="796111727" sldId="268"/>
        </pc:sldMkLst>
        <pc:picChg chg="add mod">
          <ac:chgData name="Helen Hecht" userId="5ff6dfe4-d92f-45a1-a5aa-593c044744ed" providerId="ADAL" clId="{F920106E-7C12-4189-8B10-DDD671B3E85D}" dt="2026-02-15T20:02:07.322" v="5083" actId="1035"/>
          <ac:picMkLst>
            <pc:docMk/>
            <pc:sldMk cId="796111727" sldId="268"/>
            <ac:picMk id="5" creationId="{3B3980C5-819D-AB00-BF97-B1CEBE5869E5}"/>
          </ac:picMkLst>
        </pc:picChg>
      </pc:sldChg>
      <pc:sldChg chg="addSp modSp new mod">
        <pc:chgData name="Helen Hecht" userId="5ff6dfe4-d92f-45a1-a5aa-593c044744ed" providerId="ADAL" clId="{F920106E-7C12-4189-8B10-DDD671B3E85D}" dt="2026-02-13T22:25:33.340" v="2903"/>
        <pc:sldMkLst>
          <pc:docMk/>
          <pc:sldMk cId="1729046275" sldId="269"/>
        </pc:sldMkLst>
        <pc:spChg chg="mod">
          <ac:chgData name="Helen Hecht" userId="5ff6dfe4-d92f-45a1-a5aa-593c044744ed" providerId="ADAL" clId="{F920106E-7C12-4189-8B10-DDD671B3E85D}" dt="2026-02-13T22:25:33.340" v="2903"/>
          <ac:spMkLst>
            <pc:docMk/>
            <pc:sldMk cId="1729046275" sldId="269"/>
            <ac:spMk id="2" creationId="{B2F52F8E-2126-7678-3CCA-CCE673EE623E}"/>
          </ac:spMkLst>
        </pc:spChg>
        <pc:spChg chg="add mod">
          <ac:chgData name="Helen Hecht" userId="5ff6dfe4-d92f-45a1-a5aa-593c044744ed" providerId="ADAL" clId="{F920106E-7C12-4189-8B10-DDD671B3E85D}" dt="2026-02-13T22:09:58.028" v="2327" actId="1037"/>
          <ac:spMkLst>
            <pc:docMk/>
            <pc:sldMk cId="1729046275" sldId="269"/>
            <ac:spMk id="5" creationId="{3F944EC0-D1A9-72ED-9394-547309B90E5E}"/>
          </ac:spMkLst>
        </pc:spChg>
        <pc:picChg chg="add mod">
          <ac:chgData name="Helen Hecht" userId="5ff6dfe4-d92f-45a1-a5aa-593c044744ed" providerId="ADAL" clId="{F920106E-7C12-4189-8B10-DDD671B3E85D}" dt="2026-02-13T22:09:23.758" v="2253" actId="1076"/>
          <ac:picMkLst>
            <pc:docMk/>
            <pc:sldMk cId="1729046275" sldId="269"/>
            <ac:picMk id="4" creationId="{6D6CC373-294D-F5D9-865B-0E0F80FFDB06}"/>
          </ac:picMkLst>
        </pc:picChg>
      </pc:sldChg>
      <pc:sldChg chg="add">
        <pc:chgData name="Helen Hecht" userId="5ff6dfe4-d92f-45a1-a5aa-593c044744ed" providerId="ADAL" clId="{F920106E-7C12-4189-8B10-DDD671B3E85D}" dt="2026-02-13T22:10:19.867" v="2328" actId="2890"/>
        <pc:sldMkLst>
          <pc:docMk/>
          <pc:sldMk cId="3641895158" sldId="270"/>
        </pc:sldMkLst>
      </pc:sldChg>
      <pc:sldChg chg="addSp delSp modSp new mod">
        <pc:chgData name="Helen Hecht" userId="5ff6dfe4-d92f-45a1-a5aa-593c044744ed" providerId="ADAL" clId="{F920106E-7C12-4189-8B10-DDD671B3E85D}" dt="2026-02-15T19:50:18.185" v="4903" actId="1076"/>
        <pc:sldMkLst>
          <pc:docMk/>
          <pc:sldMk cId="2803330118" sldId="271"/>
        </pc:sldMkLst>
        <pc:spChg chg="mod">
          <ac:chgData name="Helen Hecht" userId="5ff6dfe4-d92f-45a1-a5aa-593c044744ed" providerId="ADAL" clId="{F920106E-7C12-4189-8B10-DDD671B3E85D}" dt="2026-02-13T22:18:15.352" v="2372" actId="20577"/>
          <ac:spMkLst>
            <pc:docMk/>
            <pc:sldMk cId="2803330118" sldId="271"/>
            <ac:spMk id="2" creationId="{8C26EA4D-549A-D1A6-0842-3EAC531C1E61}"/>
          </ac:spMkLst>
        </pc:spChg>
        <pc:spChg chg="mod">
          <ac:chgData name="Helen Hecht" userId="5ff6dfe4-d92f-45a1-a5aa-593c044744ed" providerId="ADAL" clId="{F920106E-7C12-4189-8B10-DDD671B3E85D}" dt="2026-02-13T22:25:46.404" v="2905"/>
          <ac:spMkLst>
            <pc:docMk/>
            <pc:sldMk cId="2803330118" sldId="271"/>
            <ac:spMk id="4" creationId="{DD230AB0-97B3-168E-FC79-CD2908AB73E4}"/>
          </ac:spMkLst>
        </pc:spChg>
        <pc:spChg chg="add mod">
          <ac:chgData name="Helen Hecht" userId="5ff6dfe4-d92f-45a1-a5aa-593c044744ed" providerId="ADAL" clId="{F920106E-7C12-4189-8B10-DDD671B3E85D}" dt="2026-02-15T19:50:18.185" v="4903" actId="1076"/>
          <ac:spMkLst>
            <pc:docMk/>
            <pc:sldMk cId="2803330118" sldId="271"/>
            <ac:spMk id="17" creationId="{224128FB-E798-40E1-C48C-E03B4A5B485E}"/>
          </ac:spMkLst>
        </pc:spChg>
        <pc:picChg chg="add mod">
          <ac:chgData name="Helen Hecht" userId="5ff6dfe4-d92f-45a1-a5aa-593c044744ed" providerId="ADAL" clId="{F920106E-7C12-4189-8B10-DDD671B3E85D}" dt="2026-02-15T19:39:24.630" v="4786" actId="14100"/>
          <ac:picMkLst>
            <pc:docMk/>
            <pc:sldMk cId="2803330118" sldId="271"/>
            <ac:picMk id="8" creationId="{A88B6DCC-AD98-0608-D51E-0A165DCB945B}"/>
          </ac:picMkLst>
        </pc:picChg>
        <pc:picChg chg="add del mod modCrop">
          <ac:chgData name="Helen Hecht" userId="5ff6dfe4-d92f-45a1-a5aa-593c044744ed" providerId="ADAL" clId="{F920106E-7C12-4189-8B10-DDD671B3E85D}" dt="2026-02-15T19:35:31.235" v="4610" actId="478"/>
          <ac:picMkLst>
            <pc:docMk/>
            <pc:sldMk cId="2803330118" sldId="271"/>
            <ac:picMk id="10" creationId="{D09E3349-8FAA-9E1C-24D9-EEF7CB67B1F2}"/>
          </ac:picMkLst>
        </pc:picChg>
        <pc:picChg chg="add mod">
          <ac:chgData name="Helen Hecht" userId="5ff6dfe4-d92f-45a1-a5aa-593c044744ed" providerId="ADAL" clId="{F920106E-7C12-4189-8B10-DDD671B3E85D}" dt="2026-02-15T19:39:31.814" v="4788" actId="1076"/>
          <ac:picMkLst>
            <pc:docMk/>
            <pc:sldMk cId="2803330118" sldId="271"/>
            <ac:picMk id="11" creationId="{B6D37CC9-5568-7CCA-7622-AD652EFF7BFD}"/>
          </ac:picMkLst>
        </pc:picChg>
        <pc:inkChg chg="add del mod">
          <ac:chgData name="Helen Hecht" userId="5ff6dfe4-d92f-45a1-a5aa-593c044744ed" providerId="ADAL" clId="{F920106E-7C12-4189-8B10-DDD671B3E85D}" dt="2026-02-15T19:35:28.260" v="4609" actId="478"/>
          <ac:inkMkLst>
            <pc:docMk/>
            <pc:sldMk cId="2803330118" sldId="271"/>
            <ac:inkMk id="12" creationId="{11B174B6-0AAB-900A-A6CD-2D2E1E303A35}"/>
          </ac:inkMkLst>
        </pc:inkChg>
        <pc:inkChg chg="add del">
          <ac:chgData name="Helen Hecht" userId="5ff6dfe4-d92f-45a1-a5aa-593c044744ed" providerId="ADAL" clId="{F920106E-7C12-4189-8B10-DDD671B3E85D}" dt="2026-02-15T19:39:51.791" v="4790" actId="478"/>
          <ac:inkMkLst>
            <pc:docMk/>
            <pc:sldMk cId="2803330118" sldId="271"/>
            <ac:inkMk id="13" creationId="{340FFD24-63DD-8A32-6802-B2B43E28BB59}"/>
          </ac:inkMkLst>
        </pc:inkChg>
        <pc:inkChg chg="add del">
          <ac:chgData name="Helen Hecht" userId="5ff6dfe4-d92f-45a1-a5aa-593c044744ed" providerId="ADAL" clId="{F920106E-7C12-4189-8B10-DDD671B3E85D}" dt="2026-02-15T19:37:20.234" v="4625" actId="478"/>
          <ac:inkMkLst>
            <pc:docMk/>
            <pc:sldMk cId="2803330118" sldId="271"/>
            <ac:inkMk id="14" creationId="{B42BE319-785D-C156-E593-E04DA7400C02}"/>
          </ac:inkMkLst>
        </pc:inkChg>
        <pc:cxnChg chg="add mod ord">
          <ac:chgData name="Helen Hecht" userId="5ff6dfe4-d92f-45a1-a5aa-593c044744ed" providerId="ADAL" clId="{F920106E-7C12-4189-8B10-DDD671B3E85D}" dt="2026-02-15T19:39:34.870" v="4789" actId="14100"/>
          <ac:cxnSpMkLst>
            <pc:docMk/>
            <pc:sldMk cId="2803330118" sldId="271"/>
            <ac:cxnSpMk id="3" creationId="{F4BAC9B1-D740-F507-51C5-C207A89E27E3}"/>
          </ac:cxnSpMkLst>
        </pc:cxnChg>
      </pc:sldChg>
      <pc:sldChg chg="addSp delSp modSp add mod ord setBg chgLayout">
        <pc:chgData name="Helen Hecht" userId="5ff6dfe4-d92f-45a1-a5aa-593c044744ed" providerId="ADAL" clId="{F920106E-7C12-4189-8B10-DDD671B3E85D}" dt="2026-02-16T15:32:34.369" v="8116"/>
        <pc:sldMkLst>
          <pc:docMk/>
          <pc:sldMk cId="3498991177" sldId="272"/>
        </pc:sldMkLst>
        <pc:spChg chg="mod ord">
          <ac:chgData name="Helen Hecht" userId="5ff6dfe4-d92f-45a1-a5aa-593c044744ed" providerId="ADAL" clId="{F920106E-7C12-4189-8B10-DDD671B3E85D}" dt="2026-02-16T14:38:04.117" v="7140" actId="26606"/>
          <ac:spMkLst>
            <pc:docMk/>
            <pc:sldMk cId="3498991177" sldId="272"/>
            <ac:spMk id="2" creationId="{48F632DC-96C1-2631-238A-207F4DCE7AFE}"/>
          </ac:spMkLst>
        </pc:spChg>
        <pc:spChg chg="add del mod ord">
          <ac:chgData name="Helen Hecht" userId="5ff6dfe4-d92f-45a1-a5aa-593c044744ed" providerId="ADAL" clId="{F920106E-7C12-4189-8B10-DDD671B3E85D}" dt="2026-02-16T14:38:04.117" v="7141" actId="26606"/>
          <ac:spMkLst>
            <pc:docMk/>
            <pc:sldMk cId="3498991177" sldId="272"/>
            <ac:spMk id="3" creationId="{3172382A-F633-122B-BCA7-169E54F5E54C}"/>
          </ac:spMkLst>
        </pc:spChg>
        <pc:spChg chg="mod ord">
          <ac:chgData name="Helen Hecht" userId="5ff6dfe4-d92f-45a1-a5aa-593c044744ed" providerId="ADAL" clId="{F920106E-7C12-4189-8B10-DDD671B3E85D}" dt="2026-02-16T14:38:04.117" v="7140" actId="26606"/>
          <ac:spMkLst>
            <pc:docMk/>
            <pc:sldMk cId="3498991177" sldId="272"/>
            <ac:spMk id="4" creationId="{3C273C93-9855-A1F2-880A-3E3A4E7535BE}"/>
          </ac:spMkLst>
        </pc:spChg>
        <pc:spChg chg="add del">
          <ac:chgData name="Helen Hecht" userId="5ff6dfe4-d92f-45a1-a5aa-593c044744ed" providerId="ADAL" clId="{F920106E-7C12-4189-8B10-DDD671B3E85D}" dt="2026-02-16T14:38:04.117" v="7140" actId="26606"/>
          <ac:spMkLst>
            <pc:docMk/>
            <pc:sldMk cId="3498991177" sldId="272"/>
            <ac:spMk id="10" creationId="{BACC6370-2D7E-4714-9D71-7542949D7D5D}"/>
          </ac:spMkLst>
        </pc:spChg>
        <pc:spChg chg="add del">
          <ac:chgData name="Helen Hecht" userId="5ff6dfe4-d92f-45a1-a5aa-593c044744ed" providerId="ADAL" clId="{F920106E-7C12-4189-8B10-DDD671B3E85D}" dt="2026-02-16T14:38:04.117" v="7140" actId="26606"/>
          <ac:spMkLst>
            <pc:docMk/>
            <pc:sldMk cId="3498991177" sldId="272"/>
            <ac:spMk id="12" creationId="{F68B3F68-107C-434F-AA38-110D5EA91B85}"/>
          </ac:spMkLst>
        </pc:spChg>
        <pc:spChg chg="add del">
          <ac:chgData name="Helen Hecht" userId="5ff6dfe4-d92f-45a1-a5aa-593c044744ed" providerId="ADAL" clId="{F920106E-7C12-4189-8B10-DDD671B3E85D}" dt="2026-02-16T14:38:04.117" v="7140" actId="26606"/>
          <ac:spMkLst>
            <pc:docMk/>
            <pc:sldMk cId="3498991177" sldId="272"/>
            <ac:spMk id="14" creationId="{AAD0DBB9-1A4B-4391-81D4-CB19F9AB918A}"/>
          </ac:spMkLst>
        </pc:spChg>
        <pc:spChg chg="add del">
          <ac:chgData name="Helen Hecht" userId="5ff6dfe4-d92f-45a1-a5aa-593c044744ed" providerId="ADAL" clId="{F920106E-7C12-4189-8B10-DDD671B3E85D}" dt="2026-02-16T14:38:04.117" v="7140" actId="26606"/>
          <ac:spMkLst>
            <pc:docMk/>
            <pc:sldMk cId="3498991177" sldId="272"/>
            <ac:spMk id="16" creationId="{063BBA22-50EA-4C4D-BE05-F1CE4E63AA56}"/>
          </ac:spMkLst>
        </pc:spChg>
        <pc:graphicFrameChg chg="add del">
          <ac:chgData name="Helen Hecht" userId="5ff6dfe4-d92f-45a1-a5aa-593c044744ed" providerId="ADAL" clId="{F920106E-7C12-4189-8B10-DDD671B3E85D}" dt="2026-02-16T14:38:04.117" v="7140" actId="26606"/>
          <ac:graphicFrameMkLst>
            <pc:docMk/>
            <pc:sldMk cId="3498991177" sldId="272"/>
            <ac:graphicFrameMk id="6" creationId="{A0347DD7-7BC5-2A94-3EF1-8C7B2D3E7E55}"/>
          </ac:graphicFrameMkLst>
        </pc:graphicFrameChg>
        <pc:graphicFrameChg chg="add mod modGraphic">
          <ac:chgData name="Helen Hecht" userId="5ff6dfe4-d92f-45a1-a5aa-593c044744ed" providerId="ADAL" clId="{F920106E-7C12-4189-8B10-DDD671B3E85D}" dt="2026-02-16T15:32:34.369" v="8116"/>
          <ac:graphicFrameMkLst>
            <pc:docMk/>
            <pc:sldMk cId="3498991177" sldId="272"/>
            <ac:graphicFrameMk id="18" creationId="{06C68489-8332-4272-C0D1-0C148D62ECE3}"/>
          </ac:graphicFrameMkLst>
        </pc:graphicFrameChg>
      </pc:sldChg>
      <pc:sldChg chg="addSp modSp add mod">
        <pc:chgData name="Helen Hecht" userId="5ff6dfe4-d92f-45a1-a5aa-593c044744ed" providerId="ADAL" clId="{F920106E-7C12-4189-8B10-DDD671B3E85D}" dt="2026-02-16T15:11:18.114" v="7678" actId="14100"/>
        <pc:sldMkLst>
          <pc:docMk/>
          <pc:sldMk cId="2142633065" sldId="273"/>
        </pc:sldMkLst>
        <pc:spChg chg="mod">
          <ac:chgData name="Helen Hecht" userId="5ff6dfe4-d92f-45a1-a5aa-593c044744ed" providerId="ADAL" clId="{F920106E-7C12-4189-8B10-DDD671B3E85D}" dt="2026-02-16T14:06:20.278" v="6270" actId="20577"/>
          <ac:spMkLst>
            <pc:docMk/>
            <pc:sldMk cId="2142633065" sldId="273"/>
            <ac:spMk id="2" creationId="{779F78BD-7C44-11EC-C24E-A4158F5A4DE7}"/>
          </ac:spMkLst>
        </pc:spChg>
        <pc:spChg chg="mod">
          <ac:chgData name="Helen Hecht" userId="5ff6dfe4-d92f-45a1-a5aa-593c044744ed" providerId="ADAL" clId="{F920106E-7C12-4189-8B10-DDD671B3E85D}" dt="2026-02-16T14:23:00.045" v="7064" actId="207"/>
          <ac:spMkLst>
            <pc:docMk/>
            <pc:sldMk cId="2142633065" sldId="273"/>
            <ac:spMk id="3" creationId="{A5FA530A-2041-46AF-719F-EBEDF79D6CDC}"/>
          </ac:spMkLst>
        </pc:spChg>
        <pc:picChg chg="add mod">
          <ac:chgData name="Helen Hecht" userId="5ff6dfe4-d92f-45a1-a5aa-593c044744ed" providerId="ADAL" clId="{F920106E-7C12-4189-8B10-DDD671B3E85D}" dt="2026-02-16T15:11:18.114" v="7678" actId="14100"/>
          <ac:picMkLst>
            <pc:docMk/>
            <pc:sldMk cId="2142633065" sldId="273"/>
            <ac:picMk id="5" creationId="{15002C32-23A2-799E-BD4C-50BE8F2BD81E}"/>
          </ac:picMkLst>
        </pc:picChg>
      </pc:sldChg>
      <pc:sldChg chg="addSp delSp modSp new mod ord">
        <pc:chgData name="Helen Hecht" userId="5ff6dfe4-d92f-45a1-a5aa-593c044744ed" providerId="ADAL" clId="{F920106E-7C12-4189-8B10-DDD671B3E85D}" dt="2026-02-16T15:12:32.954" v="7715" actId="207"/>
        <pc:sldMkLst>
          <pc:docMk/>
          <pc:sldMk cId="3071309631" sldId="274"/>
        </pc:sldMkLst>
        <pc:spChg chg="mod">
          <ac:chgData name="Helen Hecht" userId="5ff6dfe4-d92f-45a1-a5aa-593c044744ed" providerId="ADAL" clId="{F920106E-7C12-4189-8B10-DDD671B3E85D}" dt="2026-02-16T15:12:32.954" v="7715" actId="207"/>
          <ac:spMkLst>
            <pc:docMk/>
            <pc:sldMk cId="3071309631" sldId="274"/>
            <ac:spMk id="2" creationId="{59FEFE57-CC20-A609-095A-7C5FB98286A4}"/>
          </ac:spMkLst>
        </pc:spChg>
        <pc:spChg chg="del">
          <ac:chgData name="Helen Hecht" userId="5ff6dfe4-d92f-45a1-a5aa-593c044744ed" providerId="ADAL" clId="{F920106E-7C12-4189-8B10-DDD671B3E85D}" dt="2026-02-15T19:48:35.969" v="4882" actId="22"/>
          <ac:spMkLst>
            <pc:docMk/>
            <pc:sldMk cId="3071309631" sldId="274"/>
            <ac:spMk id="3" creationId="{BF32B276-5C16-B7A9-C462-AC1C3DFE0CD0}"/>
          </ac:spMkLst>
        </pc:spChg>
        <pc:spChg chg="mod">
          <ac:chgData name="Helen Hecht" userId="5ff6dfe4-d92f-45a1-a5aa-593c044744ed" providerId="ADAL" clId="{F920106E-7C12-4189-8B10-DDD671B3E85D}" dt="2026-02-15T20:01:52.689" v="5073"/>
          <ac:spMkLst>
            <pc:docMk/>
            <pc:sldMk cId="3071309631" sldId="274"/>
            <ac:spMk id="4" creationId="{A5384CE4-820F-3200-942B-5583E6D47F67}"/>
          </ac:spMkLst>
        </pc:spChg>
        <pc:spChg chg="add mod">
          <ac:chgData name="Helen Hecht" userId="5ff6dfe4-d92f-45a1-a5aa-593c044744ed" providerId="ADAL" clId="{F920106E-7C12-4189-8B10-DDD671B3E85D}" dt="2026-02-16T15:11:46.857" v="7699" actId="1035"/>
          <ac:spMkLst>
            <pc:docMk/>
            <pc:sldMk cId="3071309631" sldId="274"/>
            <ac:spMk id="8" creationId="{99E07359-D961-7B4F-3626-7B31B5F675F7}"/>
          </ac:spMkLst>
        </pc:spChg>
        <pc:picChg chg="add mod ord">
          <ac:chgData name="Helen Hecht" userId="5ff6dfe4-d92f-45a1-a5aa-593c044744ed" providerId="ADAL" clId="{F920106E-7C12-4189-8B10-DDD671B3E85D}" dt="2026-02-16T15:11:55.992" v="7713" actId="1037"/>
          <ac:picMkLst>
            <pc:docMk/>
            <pc:sldMk cId="3071309631" sldId="274"/>
            <ac:picMk id="6" creationId="{64DD773E-A07B-391A-233F-7F395BBC816D}"/>
          </ac:picMkLst>
        </pc:picChg>
        <pc:picChg chg="add mod modCrop">
          <ac:chgData name="Helen Hecht" userId="5ff6dfe4-d92f-45a1-a5aa-593c044744ed" providerId="ADAL" clId="{F920106E-7C12-4189-8B10-DDD671B3E85D}" dt="2026-02-16T15:11:40.283" v="7680" actId="1076"/>
          <ac:picMkLst>
            <pc:docMk/>
            <pc:sldMk cId="3071309631" sldId="274"/>
            <ac:picMk id="7" creationId="{80C2C6A0-7C70-2A83-E508-6196F9CB37A1}"/>
          </ac:picMkLst>
        </pc:picChg>
      </pc:sldChg>
      <pc:sldChg chg="addSp delSp modSp add mod">
        <pc:chgData name="Helen Hecht" userId="5ff6dfe4-d92f-45a1-a5aa-593c044744ed" providerId="ADAL" clId="{F920106E-7C12-4189-8B10-DDD671B3E85D}" dt="2026-02-15T19:45:39.091" v="4838" actId="1076"/>
        <pc:sldMkLst>
          <pc:docMk/>
          <pc:sldMk cId="1618844388" sldId="275"/>
        </pc:sldMkLst>
        <pc:picChg chg="add del mod">
          <ac:chgData name="Helen Hecht" userId="5ff6dfe4-d92f-45a1-a5aa-593c044744ed" providerId="ADAL" clId="{F920106E-7C12-4189-8B10-DDD671B3E85D}" dt="2026-02-15T19:43:24.229" v="4819" actId="478"/>
          <ac:picMkLst>
            <pc:docMk/>
            <pc:sldMk cId="1618844388" sldId="275"/>
            <ac:picMk id="6" creationId="{44108BE5-C619-ED52-F962-543E193A4FA9}"/>
          </ac:picMkLst>
        </pc:picChg>
        <pc:picChg chg="del">
          <ac:chgData name="Helen Hecht" userId="5ff6dfe4-d92f-45a1-a5aa-593c044744ed" providerId="ADAL" clId="{F920106E-7C12-4189-8B10-DDD671B3E85D}" dt="2026-02-15T19:40:12.824" v="4793" actId="478"/>
          <ac:picMkLst>
            <pc:docMk/>
            <pc:sldMk cId="1618844388" sldId="275"/>
            <ac:picMk id="8" creationId="{7ADE5A47-98E3-BD2B-8BA2-D7C403AA408B}"/>
          </ac:picMkLst>
        </pc:picChg>
        <pc:picChg chg="add del mod">
          <ac:chgData name="Helen Hecht" userId="5ff6dfe4-d92f-45a1-a5aa-593c044744ed" providerId="ADAL" clId="{F920106E-7C12-4189-8B10-DDD671B3E85D}" dt="2026-02-15T19:43:26.848" v="4820" actId="478"/>
          <ac:picMkLst>
            <pc:docMk/>
            <pc:sldMk cId="1618844388" sldId="275"/>
            <ac:picMk id="9" creationId="{22D6BA6D-E2B0-C2A5-4398-C879E2F2B3F2}"/>
          </ac:picMkLst>
        </pc:picChg>
        <pc:picChg chg="del">
          <ac:chgData name="Helen Hecht" userId="5ff6dfe4-d92f-45a1-a5aa-593c044744ed" providerId="ADAL" clId="{F920106E-7C12-4189-8B10-DDD671B3E85D}" dt="2026-02-15T19:40:13.959" v="4794" actId="478"/>
          <ac:picMkLst>
            <pc:docMk/>
            <pc:sldMk cId="1618844388" sldId="275"/>
            <ac:picMk id="11" creationId="{3BEDF2DE-3BE1-143D-25E1-E11D09D218BA}"/>
          </ac:picMkLst>
        </pc:picChg>
        <pc:picChg chg="add mod">
          <ac:chgData name="Helen Hecht" userId="5ff6dfe4-d92f-45a1-a5aa-593c044744ed" providerId="ADAL" clId="{F920106E-7C12-4189-8B10-DDD671B3E85D}" dt="2026-02-15T19:45:39.091" v="4838" actId="1076"/>
          <ac:picMkLst>
            <pc:docMk/>
            <pc:sldMk cId="1618844388" sldId="275"/>
            <ac:picMk id="12" creationId="{5989236E-0221-ECDE-91CB-05DD1A5FE8E2}"/>
          </ac:picMkLst>
        </pc:picChg>
        <pc:picChg chg="add mod">
          <ac:chgData name="Helen Hecht" userId="5ff6dfe4-d92f-45a1-a5aa-593c044744ed" providerId="ADAL" clId="{F920106E-7C12-4189-8B10-DDD671B3E85D}" dt="2026-02-15T19:44:50.430" v="4832" actId="1076"/>
          <ac:picMkLst>
            <pc:docMk/>
            <pc:sldMk cId="1618844388" sldId="275"/>
            <ac:picMk id="14" creationId="{A05ADE55-1D82-004A-B120-1E46C567A5CE}"/>
          </ac:picMkLst>
        </pc:picChg>
        <pc:picChg chg="add mod">
          <ac:chgData name="Helen Hecht" userId="5ff6dfe4-d92f-45a1-a5aa-593c044744ed" providerId="ADAL" clId="{F920106E-7C12-4189-8B10-DDD671B3E85D}" dt="2026-02-15T19:45:36.477" v="4837" actId="14100"/>
          <ac:picMkLst>
            <pc:docMk/>
            <pc:sldMk cId="1618844388" sldId="275"/>
            <ac:picMk id="16" creationId="{944CC6A7-B47C-95FB-2587-38BA88ACAD7D}"/>
          </ac:picMkLst>
        </pc:picChg>
        <pc:cxnChg chg="del mod">
          <ac:chgData name="Helen Hecht" userId="5ff6dfe4-d92f-45a1-a5aa-593c044744ed" providerId="ADAL" clId="{F920106E-7C12-4189-8B10-DDD671B3E85D}" dt="2026-02-15T19:40:15.345" v="4795" actId="478"/>
          <ac:cxnSpMkLst>
            <pc:docMk/>
            <pc:sldMk cId="1618844388" sldId="275"/>
            <ac:cxnSpMk id="3" creationId="{35104431-F7E6-4EAD-202C-53FD61130FC7}"/>
          </ac:cxnSpMkLst>
        </pc:cxnChg>
      </pc:sldChg>
      <pc:sldChg chg="addSp delSp modSp add mod">
        <pc:chgData name="Helen Hecht" userId="5ff6dfe4-d92f-45a1-a5aa-593c044744ed" providerId="ADAL" clId="{F920106E-7C12-4189-8B10-DDD671B3E85D}" dt="2026-02-15T19:47:13.230" v="4850" actId="1076"/>
        <pc:sldMkLst>
          <pc:docMk/>
          <pc:sldMk cId="1684771264" sldId="276"/>
        </pc:sldMkLst>
        <pc:picChg chg="add mod">
          <ac:chgData name="Helen Hecht" userId="5ff6dfe4-d92f-45a1-a5aa-593c044744ed" providerId="ADAL" clId="{F920106E-7C12-4189-8B10-DDD671B3E85D}" dt="2026-02-15T19:46:38.223" v="4846" actId="1076"/>
          <ac:picMkLst>
            <pc:docMk/>
            <pc:sldMk cId="1684771264" sldId="276"/>
            <ac:picMk id="5" creationId="{DE9C29AC-EA93-FC19-E1F6-CF697B9CC6BC}"/>
          </ac:picMkLst>
        </pc:picChg>
        <pc:picChg chg="add mod">
          <ac:chgData name="Helen Hecht" userId="5ff6dfe4-d92f-45a1-a5aa-593c044744ed" providerId="ADAL" clId="{F920106E-7C12-4189-8B10-DDD671B3E85D}" dt="2026-02-15T19:47:13.230" v="4850" actId="1076"/>
          <ac:picMkLst>
            <pc:docMk/>
            <pc:sldMk cId="1684771264" sldId="276"/>
            <ac:picMk id="7" creationId="{AA11590F-98F5-2D60-C787-D5F49C063504}"/>
          </ac:picMkLst>
        </pc:picChg>
        <pc:picChg chg="del">
          <ac:chgData name="Helen Hecht" userId="5ff6dfe4-d92f-45a1-a5aa-593c044744ed" providerId="ADAL" clId="{F920106E-7C12-4189-8B10-DDD671B3E85D}" dt="2026-02-15T19:45:51.111" v="4840" actId="478"/>
          <ac:picMkLst>
            <pc:docMk/>
            <pc:sldMk cId="1684771264" sldId="276"/>
            <ac:picMk id="12" creationId="{7D5AF392-0AEE-BB5D-FE7D-081F3609B8FD}"/>
          </ac:picMkLst>
        </pc:picChg>
        <pc:picChg chg="del">
          <ac:chgData name="Helen Hecht" userId="5ff6dfe4-d92f-45a1-a5aa-593c044744ed" providerId="ADAL" clId="{F920106E-7C12-4189-8B10-DDD671B3E85D}" dt="2026-02-15T19:45:51.843" v="4841" actId="478"/>
          <ac:picMkLst>
            <pc:docMk/>
            <pc:sldMk cId="1684771264" sldId="276"/>
            <ac:picMk id="14" creationId="{BE30B92B-F917-49BD-EEEC-EC1B6CEE63C6}"/>
          </ac:picMkLst>
        </pc:picChg>
        <pc:picChg chg="del">
          <ac:chgData name="Helen Hecht" userId="5ff6dfe4-d92f-45a1-a5aa-593c044744ed" providerId="ADAL" clId="{F920106E-7C12-4189-8B10-DDD671B3E85D}" dt="2026-02-15T19:45:52.641" v="4842" actId="478"/>
          <ac:picMkLst>
            <pc:docMk/>
            <pc:sldMk cId="1684771264" sldId="276"/>
            <ac:picMk id="16" creationId="{F279A94F-D2F4-AEC6-1336-E9BA35D6CEF1}"/>
          </ac:picMkLst>
        </pc:picChg>
      </pc:sldChg>
      <pc:sldChg chg="modSp add mod">
        <pc:chgData name="Helen Hecht" userId="5ff6dfe4-d92f-45a1-a5aa-593c044744ed" providerId="ADAL" clId="{F920106E-7C12-4189-8B10-DDD671B3E85D}" dt="2026-02-16T15:31:13.710" v="8110" actId="14100"/>
        <pc:sldMkLst>
          <pc:docMk/>
          <pc:sldMk cId="2793871861" sldId="277"/>
        </pc:sldMkLst>
        <pc:spChg chg="mod">
          <ac:chgData name="Helen Hecht" userId="5ff6dfe4-d92f-45a1-a5aa-593c044744ed" providerId="ADAL" clId="{F920106E-7C12-4189-8B10-DDD671B3E85D}" dt="2026-02-16T15:29:49.148" v="7978" actId="14100"/>
          <ac:spMkLst>
            <pc:docMk/>
            <pc:sldMk cId="2793871861" sldId="277"/>
            <ac:spMk id="2" creationId="{D1FB98F7-C71D-4147-4FBF-A0A32A98BE08}"/>
          </ac:spMkLst>
        </pc:spChg>
        <pc:spChg chg="mod">
          <ac:chgData name="Helen Hecht" userId="5ff6dfe4-d92f-45a1-a5aa-593c044744ed" providerId="ADAL" clId="{F920106E-7C12-4189-8B10-DDD671B3E85D}" dt="2026-02-16T15:31:13.710" v="8110" actId="14100"/>
          <ac:spMkLst>
            <pc:docMk/>
            <pc:sldMk cId="2793871861" sldId="277"/>
            <ac:spMk id="3" creationId="{C83FBC72-BD1B-36DF-FDEA-281CD7D3E392}"/>
          </ac:spMkLst>
        </pc:spChg>
      </pc:sldChg>
      <pc:sldChg chg="addSp delSp modSp new mod setBg">
        <pc:chgData name="Helen Hecht" userId="5ff6dfe4-d92f-45a1-a5aa-593c044744ed" providerId="ADAL" clId="{F920106E-7C12-4189-8B10-DDD671B3E85D}" dt="2026-02-15T20:02:31.902" v="5085"/>
        <pc:sldMkLst>
          <pc:docMk/>
          <pc:sldMk cId="3457790825" sldId="278"/>
        </pc:sldMkLst>
        <pc:spChg chg="mod">
          <ac:chgData name="Helen Hecht" userId="5ff6dfe4-d92f-45a1-a5aa-593c044744ed" providerId="ADAL" clId="{F920106E-7C12-4189-8B10-DDD671B3E85D}" dt="2026-02-15T20:01:14.966" v="5068" actId="313"/>
          <ac:spMkLst>
            <pc:docMk/>
            <pc:sldMk cId="3457790825" sldId="278"/>
            <ac:spMk id="2" creationId="{10393BFE-D097-3446-550A-7DAFA8A37264}"/>
          </ac:spMkLst>
        </pc:spChg>
        <pc:spChg chg="del">
          <ac:chgData name="Helen Hecht" userId="5ff6dfe4-d92f-45a1-a5aa-593c044744ed" providerId="ADAL" clId="{F920106E-7C12-4189-8B10-DDD671B3E85D}" dt="2026-02-15T19:58:21.906" v="5045" actId="22"/>
          <ac:spMkLst>
            <pc:docMk/>
            <pc:sldMk cId="3457790825" sldId="278"/>
            <ac:spMk id="3" creationId="{8D557001-B75F-8D02-F78A-008034828308}"/>
          </ac:spMkLst>
        </pc:spChg>
        <pc:spChg chg="mod">
          <ac:chgData name="Helen Hecht" userId="5ff6dfe4-d92f-45a1-a5aa-593c044744ed" providerId="ADAL" clId="{F920106E-7C12-4189-8B10-DDD671B3E85D}" dt="2026-02-15T20:02:31.902" v="5085"/>
          <ac:spMkLst>
            <pc:docMk/>
            <pc:sldMk cId="3457790825" sldId="278"/>
            <ac:spMk id="4" creationId="{2C54FE8E-C6F4-1653-5D75-220D76F213A5}"/>
          </ac:spMkLst>
        </pc:spChg>
        <pc:spChg chg="add">
          <ac:chgData name="Helen Hecht" userId="5ff6dfe4-d92f-45a1-a5aa-593c044744ed" providerId="ADAL" clId="{F920106E-7C12-4189-8B10-DDD671B3E85D}" dt="2026-02-15T19:58:43.741" v="5050" actId="26606"/>
          <ac:spMkLst>
            <pc:docMk/>
            <pc:sldMk cId="3457790825" sldId="278"/>
            <ac:spMk id="11" creationId="{D4771268-CB57-404A-9271-370EB28F6090}"/>
          </ac:spMkLst>
        </pc:spChg>
        <pc:picChg chg="add mod ord">
          <ac:chgData name="Helen Hecht" userId="5ff6dfe4-d92f-45a1-a5aa-593c044744ed" providerId="ADAL" clId="{F920106E-7C12-4189-8B10-DDD671B3E85D}" dt="2026-02-15T19:58:50.647" v="5052" actId="14100"/>
          <ac:picMkLst>
            <pc:docMk/>
            <pc:sldMk cId="3457790825" sldId="278"/>
            <ac:picMk id="6" creationId="{CE523EED-25D8-5F1E-DCF4-D23494523F14}"/>
          </ac:picMkLst>
        </pc:picChg>
      </pc:sldChg>
      <pc:sldChg chg="addSp delSp modSp add mod">
        <pc:chgData name="Helen Hecht" userId="5ff6dfe4-d92f-45a1-a5aa-593c044744ed" providerId="ADAL" clId="{F920106E-7C12-4189-8B10-DDD671B3E85D}" dt="2026-02-16T14:39:56.897" v="7147" actId="14100"/>
        <pc:sldMkLst>
          <pc:docMk/>
          <pc:sldMk cId="3186546757" sldId="279"/>
        </pc:sldMkLst>
        <pc:spChg chg="mod">
          <ac:chgData name="Helen Hecht" userId="5ff6dfe4-d92f-45a1-a5aa-593c044744ed" providerId="ADAL" clId="{F920106E-7C12-4189-8B10-DDD671B3E85D}" dt="2026-02-15T20:01:22.369" v="5072" actId="313"/>
          <ac:spMkLst>
            <pc:docMk/>
            <pc:sldMk cId="3186546757" sldId="279"/>
            <ac:spMk id="2" creationId="{3AE55897-C314-5075-EF8D-D532899D9DD9}"/>
          </ac:spMkLst>
        </pc:spChg>
        <pc:spChg chg="mod">
          <ac:chgData name="Helen Hecht" userId="5ff6dfe4-d92f-45a1-a5aa-593c044744ed" providerId="ADAL" clId="{F920106E-7C12-4189-8B10-DDD671B3E85D}" dt="2026-02-15T20:02:44.350" v="5087"/>
          <ac:spMkLst>
            <pc:docMk/>
            <pc:sldMk cId="3186546757" sldId="279"/>
            <ac:spMk id="4" creationId="{A237A12E-3066-1DC3-8B30-1A05D21014E1}"/>
          </ac:spMkLst>
        </pc:spChg>
        <pc:spChg chg="add del mod">
          <ac:chgData name="Helen Hecht" userId="5ff6dfe4-d92f-45a1-a5aa-593c044744ed" providerId="ADAL" clId="{F920106E-7C12-4189-8B10-DDD671B3E85D}" dt="2026-02-15T20:00:47.063" v="5062" actId="478"/>
          <ac:spMkLst>
            <pc:docMk/>
            <pc:sldMk cId="3186546757" sldId="279"/>
            <ac:spMk id="5" creationId="{7FD31918-EB3F-DBD3-8642-4568E8E84A93}"/>
          </ac:spMkLst>
        </pc:spChg>
        <pc:picChg chg="del">
          <ac:chgData name="Helen Hecht" userId="5ff6dfe4-d92f-45a1-a5aa-593c044744ed" providerId="ADAL" clId="{F920106E-7C12-4189-8B10-DDD671B3E85D}" dt="2026-02-15T19:59:04.581" v="5054" actId="478"/>
          <ac:picMkLst>
            <pc:docMk/>
            <pc:sldMk cId="3186546757" sldId="279"/>
            <ac:picMk id="6" creationId="{19576747-E55B-033C-D0FE-6A2C65FC6951}"/>
          </ac:picMkLst>
        </pc:picChg>
        <pc:picChg chg="add mod modCrop">
          <ac:chgData name="Helen Hecht" userId="5ff6dfe4-d92f-45a1-a5aa-593c044744ed" providerId="ADAL" clId="{F920106E-7C12-4189-8B10-DDD671B3E85D}" dt="2026-02-16T14:39:56.897" v="7147" actId="14100"/>
          <ac:picMkLst>
            <pc:docMk/>
            <pc:sldMk cId="3186546757" sldId="279"/>
            <ac:picMk id="8" creationId="{4D9DF44E-41D2-FF19-9C70-C5CD7DA55541}"/>
          </ac:picMkLst>
        </pc:picChg>
      </pc:sldChg>
      <pc:sldChg chg="modSp new del mod">
        <pc:chgData name="Helen Hecht" userId="5ff6dfe4-d92f-45a1-a5aa-593c044744ed" providerId="ADAL" clId="{F920106E-7C12-4189-8B10-DDD671B3E85D}" dt="2026-02-16T15:04:09.151" v="7456" actId="2696"/>
        <pc:sldMkLst>
          <pc:docMk/>
          <pc:sldMk cId="2166512459" sldId="280"/>
        </pc:sldMkLst>
        <pc:spChg chg="mod">
          <ac:chgData name="Helen Hecht" userId="5ff6dfe4-d92f-45a1-a5aa-593c044744ed" providerId="ADAL" clId="{F920106E-7C12-4189-8B10-DDD671B3E85D}" dt="2026-02-15T20:16:28.886" v="5787" actId="20577"/>
          <ac:spMkLst>
            <pc:docMk/>
            <pc:sldMk cId="2166512459" sldId="280"/>
            <ac:spMk id="2" creationId="{F47C43A6-288C-2BE5-60B4-8C9DB13D7008}"/>
          </ac:spMkLst>
        </pc:spChg>
        <pc:spChg chg="mod">
          <ac:chgData name="Helen Hecht" userId="5ff6dfe4-d92f-45a1-a5aa-593c044744ed" providerId="ADAL" clId="{F920106E-7C12-4189-8B10-DDD671B3E85D}" dt="2026-02-15T20:34:27.964" v="6264" actId="20577"/>
          <ac:spMkLst>
            <pc:docMk/>
            <pc:sldMk cId="2166512459" sldId="280"/>
            <ac:spMk id="3" creationId="{41ACDF48-22A7-9316-2EB2-3E67D7923C09}"/>
          </ac:spMkLst>
        </pc:spChg>
      </pc:sldChg>
      <pc:sldChg chg="addSp modSp add mod ord setBg">
        <pc:chgData name="Helen Hecht" userId="5ff6dfe4-d92f-45a1-a5aa-593c044744ed" providerId="ADAL" clId="{F920106E-7C12-4189-8B10-DDD671B3E85D}" dt="2026-02-16T15:01:15.829" v="7429"/>
        <pc:sldMkLst>
          <pc:docMk/>
          <pc:sldMk cId="1024123598" sldId="281"/>
        </pc:sldMkLst>
        <pc:spChg chg="mod">
          <ac:chgData name="Helen Hecht" userId="5ff6dfe4-d92f-45a1-a5aa-593c044744ed" providerId="ADAL" clId="{F920106E-7C12-4189-8B10-DDD671B3E85D}" dt="2026-02-16T14:59:25.995" v="7415" actId="20577"/>
          <ac:spMkLst>
            <pc:docMk/>
            <pc:sldMk cId="1024123598" sldId="281"/>
            <ac:spMk id="2" creationId="{64AC88F7-14CC-9BF0-BC25-9ACC0BDE185B}"/>
          </ac:spMkLst>
        </pc:spChg>
        <pc:spChg chg="mod ord">
          <ac:chgData name="Helen Hecht" userId="5ff6dfe4-d92f-45a1-a5aa-593c044744ed" providerId="ADAL" clId="{F920106E-7C12-4189-8B10-DDD671B3E85D}" dt="2026-02-16T14:59:38.148" v="7416" actId="12"/>
          <ac:spMkLst>
            <pc:docMk/>
            <pc:sldMk cId="1024123598" sldId="281"/>
            <ac:spMk id="3" creationId="{8BEA07A4-449B-38C2-A00D-3F153C06F0C3}"/>
          </ac:spMkLst>
        </pc:spChg>
        <pc:spChg chg="mod">
          <ac:chgData name="Helen Hecht" userId="5ff6dfe4-d92f-45a1-a5aa-593c044744ed" providerId="ADAL" clId="{F920106E-7C12-4189-8B10-DDD671B3E85D}" dt="2026-02-16T15:01:15.829" v="7429"/>
          <ac:spMkLst>
            <pc:docMk/>
            <pc:sldMk cId="1024123598" sldId="281"/>
            <ac:spMk id="4" creationId="{BA523A3A-3420-E9B3-D25C-2882570113C5}"/>
          </ac:spMkLst>
        </pc:spChg>
        <pc:spChg chg="add">
          <ac:chgData name="Helen Hecht" userId="5ff6dfe4-d92f-45a1-a5aa-593c044744ed" providerId="ADAL" clId="{F920106E-7C12-4189-8B10-DDD671B3E85D}" dt="2026-02-16T14:57:16.658" v="7387" actId="26606"/>
          <ac:spMkLst>
            <pc:docMk/>
            <pc:sldMk cId="1024123598" sldId="281"/>
            <ac:spMk id="9" creationId="{09588DA8-065E-4F6F-8EFD-43104AB2E0CF}"/>
          </ac:spMkLst>
        </pc:spChg>
        <pc:spChg chg="add">
          <ac:chgData name="Helen Hecht" userId="5ff6dfe4-d92f-45a1-a5aa-593c044744ed" providerId="ADAL" clId="{F920106E-7C12-4189-8B10-DDD671B3E85D}" dt="2026-02-16T14:57:16.658" v="7387" actId="26606"/>
          <ac:spMkLst>
            <pc:docMk/>
            <pc:sldMk cId="1024123598" sldId="281"/>
            <ac:spMk id="11" creationId="{C4285719-470E-454C-AF62-8323075F1F5B}"/>
          </ac:spMkLst>
        </pc:spChg>
        <pc:spChg chg="add">
          <ac:chgData name="Helen Hecht" userId="5ff6dfe4-d92f-45a1-a5aa-593c044744ed" providerId="ADAL" clId="{F920106E-7C12-4189-8B10-DDD671B3E85D}" dt="2026-02-16T14:57:16.658" v="7387" actId="26606"/>
          <ac:spMkLst>
            <pc:docMk/>
            <pc:sldMk cId="1024123598" sldId="281"/>
            <ac:spMk id="13" creationId="{CD9FE4EF-C4D8-49A0-B2FF-81D8DB7D8A24}"/>
          </ac:spMkLst>
        </pc:spChg>
        <pc:spChg chg="add">
          <ac:chgData name="Helen Hecht" userId="5ff6dfe4-d92f-45a1-a5aa-593c044744ed" providerId="ADAL" clId="{F920106E-7C12-4189-8B10-DDD671B3E85D}" dt="2026-02-16T14:57:16.658" v="7387" actId="26606"/>
          <ac:spMkLst>
            <pc:docMk/>
            <pc:sldMk cId="1024123598" sldId="281"/>
            <ac:spMk id="15" creationId="{4300840D-0A0B-4512-BACA-B439D5B9C57C}"/>
          </ac:spMkLst>
        </pc:spChg>
        <pc:spChg chg="add">
          <ac:chgData name="Helen Hecht" userId="5ff6dfe4-d92f-45a1-a5aa-593c044744ed" providerId="ADAL" clId="{F920106E-7C12-4189-8B10-DDD671B3E85D}" dt="2026-02-16T14:57:16.658" v="7387" actId="26606"/>
          <ac:spMkLst>
            <pc:docMk/>
            <pc:sldMk cId="1024123598" sldId="281"/>
            <ac:spMk id="17" creationId="{D2B78728-A580-49A7-84F9-6EF6F583ADE0}"/>
          </ac:spMkLst>
        </pc:spChg>
        <pc:spChg chg="add">
          <ac:chgData name="Helen Hecht" userId="5ff6dfe4-d92f-45a1-a5aa-593c044744ed" providerId="ADAL" clId="{F920106E-7C12-4189-8B10-DDD671B3E85D}" dt="2026-02-16T14:57:16.658" v="7387" actId="26606"/>
          <ac:spMkLst>
            <pc:docMk/>
            <pc:sldMk cId="1024123598" sldId="281"/>
            <ac:spMk id="19" creationId="{38FAA1A1-D861-433F-88FA-1E9D6FD31D11}"/>
          </ac:spMkLst>
        </pc:spChg>
        <pc:spChg chg="add">
          <ac:chgData name="Helen Hecht" userId="5ff6dfe4-d92f-45a1-a5aa-593c044744ed" providerId="ADAL" clId="{F920106E-7C12-4189-8B10-DDD671B3E85D}" dt="2026-02-16T14:57:16.658" v="7387" actId="26606"/>
          <ac:spMkLst>
            <pc:docMk/>
            <pc:sldMk cId="1024123598" sldId="281"/>
            <ac:spMk id="21" creationId="{8D71EDA1-87BF-4D5D-AB79-F346FD19278A}"/>
          </ac:spMkLst>
        </pc:spChg>
      </pc:sldChg>
      <pc:sldChg chg="modSp add mod">
        <pc:chgData name="Helen Hecht" userId="5ff6dfe4-d92f-45a1-a5aa-593c044744ed" providerId="ADAL" clId="{F920106E-7C12-4189-8B10-DDD671B3E85D}" dt="2026-02-16T15:08:20.404" v="7536" actId="15"/>
        <pc:sldMkLst>
          <pc:docMk/>
          <pc:sldMk cId="1012981042" sldId="282"/>
        </pc:sldMkLst>
        <pc:spChg chg="mod">
          <ac:chgData name="Helen Hecht" userId="5ff6dfe4-d92f-45a1-a5aa-593c044744ed" providerId="ADAL" clId="{F920106E-7C12-4189-8B10-DDD671B3E85D}" dt="2026-02-16T15:08:20.404" v="7536" actId="15"/>
          <ac:spMkLst>
            <pc:docMk/>
            <pc:sldMk cId="1012981042" sldId="282"/>
            <ac:spMk id="3" creationId="{37EB1D46-545A-93F8-DE71-E140217FEC8C}"/>
          </ac:spMkLst>
        </pc:spChg>
      </pc:sldChg>
      <pc:sldChg chg="modSp add mod ord">
        <pc:chgData name="Helen Hecht" userId="5ff6dfe4-d92f-45a1-a5aa-593c044744ed" providerId="ADAL" clId="{F920106E-7C12-4189-8B10-DDD671B3E85D}" dt="2026-02-16T15:09:18.056" v="7591" actId="20577"/>
        <pc:sldMkLst>
          <pc:docMk/>
          <pc:sldMk cId="2343744625" sldId="283"/>
        </pc:sldMkLst>
        <pc:spChg chg="mod">
          <ac:chgData name="Helen Hecht" userId="5ff6dfe4-d92f-45a1-a5aa-593c044744ed" providerId="ADAL" clId="{F920106E-7C12-4189-8B10-DDD671B3E85D}" dt="2026-02-16T15:09:18.056" v="7591" actId="20577"/>
          <ac:spMkLst>
            <pc:docMk/>
            <pc:sldMk cId="2343744625" sldId="283"/>
            <ac:spMk id="3" creationId="{E45C7C3B-A58C-1B87-0034-EBBD5DFF38EC}"/>
          </ac:spMkLst>
        </pc:spChg>
      </pc:sldChg>
      <pc:sldChg chg="modSp add del mod">
        <pc:chgData name="Helen Hecht" userId="5ff6dfe4-d92f-45a1-a5aa-593c044744ed" providerId="ADAL" clId="{F920106E-7C12-4189-8B10-DDD671B3E85D}" dt="2026-02-16T15:01:45.528" v="7433" actId="2696"/>
        <pc:sldMkLst>
          <pc:docMk/>
          <pc:sldMk cId="2080124679" sldId="284"/>
        </pc:sldMkLst>
        <pc:spChg chg="mod">
          <ac:chgData name="Helen Hecht" userId="5ff6dfe4-d92f-45a1-a5aa-593c044744ed" providerId="ADAL" clId="{F920106E-7C12-4189-8B10-DDD671B3E85D}" dt="2026-02-16T14:59:58.765" v="7419" actId="27636"/>
          <ac:spMkLst>
            <pc:docMk/>
            <pc:sldMk cId="2080124679" sldId="284"/>
            <ac:spMk id="3" creationId="{A3A99CCE-BCD0-AB9B-9005-1FA7099CFF67}"/>
          </ac:spMkLst>
        </pc:spChg>
      </pc:sldChg>
      <pc:sldChg chg="modSp add mod">
        <pc:chgData name="Helen Hecht" userId="5ff6dfe4-d92f-45a1-a5aa-593c044744ed" providerId="ADAL" clId="{F920106E-7C12-4189-8B10-DDD671B3E85D}" dt="2026-02-16T15:27:28.126" v="7957" actId="14100"/>
        <pc:sldMkLst>
          <pc:docMk/>
          <pc:sldMk cId="1740651778" sldId="285"/>
        </pc:sldMkLst>
        <pc:spChg chg="mod">
          <ac:chgData name="Helen Hecht" userId="5ff6dfe4-d92f-45a1-a5aa-593c044744ed" providerId="ADAL" clId="{F920106E-7C12-4189-8B10-DDD671B3E85D}" dt="2026-02-16T15:27:28.126" v="7957" actId="14100"/>
          <ac:spMkLst>
            <pc:docMk/>
            <pc:sldMk cId="1740651778" sldId="285"/>
            <ac:spMk id="3" creationId="{A8A11028-E62A-DF7F-DEBE-31224F853977}"/>
          </ac:spMkLst>
        </pc:spChg>
        <pc:spChg chg="mod">
          <ac:chgData name="Helen Hecht" userId="5ff6dfe4-d92f-45a1-a5aa-593c044744ed" providerId="ADAL" clId="{F920106E-7C12-4189-8B10-DDD671B3E85D}" dt="2026-02-16T15:01:29.130" v="7431"/>
          <ac:spMkLst>
            <pc:docMk/>
            <pc:sldMk cId="1740651778" sldId="285"/>
            <ac:spMk id="4" creationId="{0C098F2D-C88E-F97A-5817-AFDA76335A43}"/>
          </ac:spMkLst>
        </pc:spChg>
      </pc:sldChg>
      <pc:sldChg chg="add del">
        <pc:chgData name="Helen Hecht" userId="5ff6dfe4-d92f-45a1-a5aa-593c044744ed" providerId="ADAL" clId="{F920106E-7C12-4189-8B10-DDD671B3E85D}" dt="2026-02-16T15:27:00.072" v="7953" actId="2696"/>
        <pc:sldMkLst>
          <pc:docMk/>
          <pc:sldMk cId="3374634877" sldId="286"/>
        </pc:sldMkLst>
      </pc:sldChg>
      <pc:sldChg chg="modSp add mod">
        <pc:chgData name="Helen Hecht" userId="5ff6dfe4-d92f-45a1-a5aa-593c044744ed" providerId="ADAL" clId="{F920106E-7C12-4189-8B10-DDD671B3E85D}" dt="2026-02-16T15:29:28.555" v="7976" actId="27636"/>
        <pc:sldMkLst>
          <pc:docMk/>
          <pc:sldMk cId="228744892" sldId="287"/>
        </pc:sldMkLst>
        <pc:spChg chg="mod">
          <ac:chgData name="Helen Hecht" userId="5ff6dfe4-d92f-45a1-a5aa-593c044744ed" providerId="ADAL" clId="{F920106E-7C12-4189-8B10-DDD671B3E85D}" dt="2026-02-16T15:29:28.555" v="7976" actId="27636"/>
          <ac:spMkLst>
            <pc:docMk/>
            <pc:sldMk cId="228744892" sldId="287"/>
            <ac:spMk id="3" creationId="{5256CD65-73EA-9C35-6E1A-52013AE9365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736A8-3817-4EBA-A09A-28EB8F7CBF9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A47DBCE-06B2-4ACD-8627-5AAABB865EAD}">
      <dgm:prSet/>
      <dgm:spPr>
        <a:solidFill>
          <a:srgbClr val="3F5263"/>
        </a:solidFill>
      </dgm:spPr>
      <dgm:t>
        <a:bodyPr/>
        <a:lstStyle/>
        <a:p>
          <a:r>
            <a:rPr lang="en-US" b="1" dirty="0"/>
            <a:t>32 Work Group meetings –  September 2022 </a:t>
          </a:r>
          <a:br>
            <a:rPr lang="en-US" b="1" dirty="0"/>
          </a:br>
          <a:r>
            <a:rPr lang="en-US" b="1" dirty="0"/>
            <a:t>to today</a:t>
          </a:r>
        </a:p>
      </dgm:t>
    </dgm:pt>
    <dgm:pt modelId="{E8B0AAB3-9DEA-44E2-A296-9953FC64BF9F}" type="parTrans" cxnId="{44D92BE5-F6CA-46B3-B21E-73F48B4A2195}">
      <dgm:prSet/>
      <dgm:spPr/>
      <dgm:t>
        <a:bodyPr/>
        <a:lstStyle/>
        <a:p>
          <a:endParaRPr lang="en-US"/>
        </a:p>
      </dgm:t>
    </dgm:pt>
    <dgm:pt modelId="{AA45EF33-33CF-40C3-8014-C7047E9715DA}" type="sibTrans" cxnId="{44D92BE5-F6CA-46B3-B21E-73F48B4A2195}">
      <dgm:prSet/>
      <dgm:spPr/>
      <dgm:t>
        <a:bodyPr/>
        <a:lstStyle/>
        <a:p>
          <a:endParaRPr lang="en-US"/>
        </a:p>
      </dgm:t>
    </dgm:pt>
    <dgm:pt modelId="{CB24B083-5C8B-4635-9CCB-B36DB76372BF}">
      <dgm:prSet/>
      <dgm:spPr>
        <a:solidFill>
          <a:srgbClr val="3F5263"/>
        </a:solidFill>
      </dgm:spPr>
      <dgm:t>
        <a:bodyPr/>
        <a:lstStyle/>
        <a:p>
          <a:r>
            <a:rPr lang="en-US" b="1" dirty="0"/>
            <a:t>Other presentations – MTC, Streamlined, NCSL, ABA, AICPA, etc.</a:t>
          </a:r>
        </a:p>
      </dgm:t>
    </dgm:pt>
    <dgm:pt modelId="{51AE37BA-9589-4B99-8938-270B9249CF08}" type="parTrans" cxnId="{29F61288-55B9-4BDF-91F3-BA9D57FF8F3D}">
      <dgm:prSet/>
      <dgm:spPr/>
      <dgm:t>
        <a:bodyPr/>
        <a:lstStyle/>
        <a:p>
          <a:endParaRPr lang="en-US"/>
        </a:p>
      </dgm:t>
    </dgm:pt>
    <dgm:pt modelId="{DFA02259-7AB3-4B38-BB15-F7D801676B8B}" type="sibTrans" cxnId="{29F61288-55B9-4BDF-91F3-BA9D57FF8F3D}">
      <dgm:prSet/>
      <dgm:spPr/>
      <dgm:t>
        <a:bodyPr/>
        <a:lstStyle/>
        <a:p>
          <a:endParaRPr lang="en-US"/>
        </a:p>
      </dgm:t>
    </dgm:pt>
    <dgm:pt modelId="{BA10BFF4-C20B-47F7-8085-B2617E378268}">
      <dgm:prSet/>
      <dgm:spPr>
        <a:solidFill>
          <a:srgbClr val="3F5263"/>
        </a:solidFill>
      </dgm:spPr>
      <dgm:t>
        <a:bodyPr/>
        <a:lstStyle/>
        <a:p>
          <a:r>
            <a:rPr lang="en-US" b="1" dirty="0"/>
            <a:t>Study groups – definitions and bundling</a:t>
          </a:r>
        </a:p>
      </dgm:t>
    </dgm:pt>
    <dgm:pt modelId="{F079B04C-BC4A-49DB-BCAB-24AF8C6E1090}" type="parTrans" cxnId="{82DA3DF4-9B1A-4BAF-9278-E25B4CE5970C}">
      <dgm:prSet/>
      <dgm:spPr/>
      <dgm:t>
        <a:bodyPr/>
        <a:lstStyle/>
        <a:p>
          <a:endParaRPr lang="en-US"/>
        </a:p>
      </dgm:t>
    </dgm:pt>
    <dgm:pt modelId="{343C1682-AAB2-463D-9712-655AF6A411BA}" type="sibTrans" cxnId="{82DA3DF4-9B1A-4BAF-9278-E25B4CE5970C}">
      <dgm:prSet/>
      <dgm:spPr/>
      <dgm:t>
        <a:bodyPr/>
        <a:lstStyle/>
        <a:p>
          <a:endParaRPr lang="en-US"/>
        </a:p>
      </dgm:t>
    </dgm:pt>
    <dgm:pt modelId="{C2250432-69EE-48F1-9878-3316F15536EA}">
      <dgm:prSet/>
      <dgm:spPr>
        <a:solidFill>
          <a:srgbClr val="3F5263"/>
        </a:solidFill>
      </dgm:spPr>
      <dgm:t>
        <a:bodyPr/>
        <a:lstStyle/>
        <a:p>
          <a:r>
            <a:rPr lang="en-US" b="1" dirty="0"/>
            <a:t>Notes, research, summaries, comments, etc.</a:t>
          </a:r>
        </a:p>
      </dgm:t>
    </dgm:pt>
    <dgm:pt modelId="{68B70D87-A6E1-48CA-8496-8E96437D7391}" type="parTrans" cxnId="{AEDFD3B4-60EC-4BDF-81CA-F942868E9C29}">
      <dgm:prSet/>
      <dgm:spPr/>
      <dgm:t>
        <a:bodyPr/>
        <a:lstStyle/>
        <a:p>
          <a:endParaRPr lang="en-US"/>
        </a:p>
      </dgm:t>
    </dgm:pt>
    <dgm:pt modelId="{DDAF31AD-C9E9-49DF-B041-8DFF381D69FA}" type="sibTrans" cxnId="{AEDFD3B4-60EC-4BDF-81CA-F942868E9C29}">
      <dgm:prSet/>
      <dgm:spPr/>
      <dgm:t>
        <a:bodyPr/>
        <a:lstStyle/>
        <a:p>
          <a:endParaRPr lang="en-US"/>
        </a:p>
      </dgm:t>
    </dgm:pt>
    <dgm:pt modelId="{847E5CD2-8BEF-4BA2-9CF9-38C77572C676}" type="pres">
      <dgm:prSet presAssocID="{645736A8-3817-4EBA-A09A-28EB8F7CBF92}" presName="CompostProcess" presStyleCnt="0">
        <dgm:presLayoutVars>
          <dgm:dir/>
          <dgm:resizeHandles val="exact"/>
        </dgm:presLayoutVars>
      </dgm:prSet>
      <dgm:spPr/>
    </dgm:pt>
    <dgm:pt modelId="{51138579-1517-452B-BEDF-28217C0A26B1}" type="pres">
      <dgm:prSet presAssocID="{645736A8-3817-4EBA-A09A-28EB8F7CBF92}" presName="arrow" presStyleLbl="bgShp" presStyleIdx="0" presStyleCnt="1"/>
      <dgm:spPr>
        <a:solidFill>
          <a:schemeClr val="bg2">
            <a:lumMod val="75000"/>
          </a:schemeClr>
        </a:solidFill>
      </dgm:spPr>
    </dgm:pt>
    <dgm:pt modelId="{5ED3E973-5042-49CE-AA68-AEBBF457F69D}" type="pres">
      <dgm:prSet presAssocID="{645736A8-3817-4EBA-A09A-28EB8F7CBF92}" presName="linearProcess" presStyleCnt="0"/>
      <dgm:spPr/>
    </dgm:pt>
    <dgm:pt modelId="{4A7039FE-1542-4A0D-BE0A-833EDAED2C1C}" type="pres">
      <dgm:prSet presAssocID="{8A47DBCE-06B2-4ACD-8627-5AAABB865EAD}" presName="textNode" presStyleLbl="node1" presStyleIdx="0" presStyleCnt="4">
        <dgm:presLayoutVars>
          <dgm:bulletEnabled val="1"/>
        </dgm:presLayoutVars>
      </dgm:prSet>
      <dgm:spPr/>
    </dgm:pt>
    <dgm:pt modelId="{7E47E794-581C-4F56-AF45-25C8B166756C}" type="pres">
      <dgm:prSet presAssocID="{AA45EF33-33CF-40C3-8014-C7047E9715DA}" presName="sibTrans" presStyleCnt="0"/>
      <dgm:spPr/>
    </dgm:pt>
    <dgm:pt modelId="{10980722-77AA-4B18-AF8F-6BAB23EBF2FC}" type="pres">
      <dgm:prSet presAssocID="{CB24B083-5C8B-4635-9CCB-B36DB76372BF}" presName="textNode" presStyleLbl="node1" presStyleIdx="1" presStyleCnt="4">
        <dgm:presLayoutVars>
          <dgm:bulletEnabled val="1"/>
        </dgm:presLayoutVars>
      </dgm:prSet>
      <dgm:spPr/>
    </dgm:pt>
    <dgm:pt modelId="{58A83C0F-95CB-4ACD-854B-B767118ED0FD}" type="pres">
      <dgm:prSet presAssocID="{DFA02259-7AB3-4B38-BB15-F7D801676B8B}" presName="sibTrans" presStyleCnt="0"/>
      <dgm:spPr/>
    </dgm:pt>
    <dgm:pt modelId="{2AE0CE06-FE6E-4D39-92FF-D9CAB8E8B92B}" type="pres">
      <dgm:prSet presAssocID="{BA10BFF4-C20B-47F7-8085-B2617E378268}" presName="textNode" presStyleLbl="node1" presStyleIdx="2" presStyleCnt="4">
        <dgm:presLayoutVars>
          <dgm:bulletEnabled val="1"/>
        </dgm:presLayoutVars>
      </dgm:prSet>
      <dgm:spPr/>
    </dgm:pt>
    <dgm:pt modelId="{04211CF5-D310-49AB-86DC-C08FCE1FED1E}" type="pres">
      <dgm:prSet presAssocID="{343C1682-AAB2-463D-9712-655AF6A411BA}" presName="sibTrans" presStyleCnt="0"/>
      <dgm:spPr/>
    </dgm:pt>
    <dgm:pt modelId="{84888AA7-D722-481A-AF0F-D0D966FCA82B}" type="pres">
      <dgm:prSet presAssocID="{C2250432-69EE-48F1-9878-3316F15536EA}" presName="textNode" presStyleLbl="node1" presStyleIdx="3" presStyleCnt="4">
        <dgm:presLayoutVars>
          <dgm:bulletEnabled val="1"/>
        </dgm:presLayoutVars>
      </dgm:prSet>
      <dgm:spPr/>
    </dgm:pt>
  </dgm:ptLst>
  <dgm:cxnLst>
    <dgm:cxn modelId="{3DE66606-CFAB-46F0-AF27-41D9377A2AD0}" type="presOf" srcId="{C2250432-69EE-48F1-9878-3316F15536EA}" destId="{84888AA7-D722-481A-AF0F-D0D966FCA82B}" srcOrd="0" destOrd="0" presId="urn:microsoft.com/office/officeart/2005/8/layout/hProcess9"/>
    <dgm:cxn modelId="{54D53283-B123-4A6B-9576-B7B4AD2C82FC}" type="presOf" srcId="{645736A8-3817-4EBA-A09A-28EB8F7CBF92}" destId="{847E5CD2-8BEF-4BA2-9CF9-38C77572C676}" srcOrd="0" destOrd="0" presId="urn:microsoft.com/office/officeart/2005/8/layout/hProcess9"/>
    <dgm:cxn modelId="{29F61288-55B9-4BDF-91F3-BA9D57FF8F3D}" srcId="{645736A8-3817-4EBA-A09A-28EB8F7CBF92}" destId="{CB24B083-5C8B-4635-9CCB-B36DB76372BF}" srcOrd="1" destOrd="0" parTransId="{51AE37BA-9589-4B99-8938-270B9249CF08}" sibTransId="{DFA02259-7AB3-4B38-BB15-F7D801676B8B}"/>
    <dgm:cxn modelId="{DF3ACB90-E57A-4AF3-8C89-DF6F47180A2F}" type="presOf" srcId="{CB24B083-5C8B-4635-9CCB-B36DB76372BF}" destId="{10980722-77AA-4B18-AF8F-6BAB23EBF2FC}" srcOrd="0" destOrd="0" presId="urn:microsoft.com/office/officeart/2005/8/layout/hProcess9"/>
    <dgm:cxn modelId="{AEDFD3B4-60EC-4BDF-81CA-F942868E9C29}" srcId="{645736A8-3817-4EBA-A09A-28EB8F7CBF92}" destId="{C2250432-69EE-48F1-9878-3316F15536EA}" srcOrd="3" destOrd="0" parTransId="{68B70D87-A6E1-48CA-8496-8E96437D7391}" sibTransId="{DDAF31AD-C9E9-49DF-B041-8DFF381D69FA}"/>
    <dgm:cxn modelId="{62AAC9CD-C931-49AC-B3E2-D60D6491A1D7}" type="presOf" srcId="{BA10BFF4-C20B-47F7-8085-B2617E378268}" destId="{2AE0CE06-FE6E-4D39-92FF-D9CAB8E8B92B}" srcOrd="0" destOrd="0" presId="urn:microsoft.com/office/officeart/2005/8/layout/hProcess9"/>
    <dgm:cxn modelId="{0C4A54DF-F977-4090-BF6C-DD2F795C7704}" type="presOf" srcId="{8A47DBCE-06B2-4ACD-8627-5AAABB865EAD}" destId="{4A7039FE-1542-4A0D-BE0A-833EDAED2C1C}" srcOrd="0" destOrd="0" presId="urn:microsoft.com/office/officeart/2005/8/layout/hProcess9"/>
    <dgm:cxn modelId="{44D92BE5-F6CA-46B3-B21E-73F48B4A2195}" srcId="{645736A8-3817-4EBA-A09A-28EB8F7CBF92}" destId="{8A47DBCE-06B2-4ACD-8627-5AAABB865EAD}" srcOrd="0" destOrd="0" parTransId="{E8B0AAB3-9DEA-44E2-A296-9953FC64BF9F}" sibTransId="{AA45EF33-33CF-40C3-8014-C7047E9715DA}"/>
    <dgm:cxn modelId="{82DA3DF4-9B1A-4BAF-9278-E25B4CE5970C}" srcId="{645736A8-3817-4EBA-A09A-28EB8F7CBF92}" destId="{BA10BFF4-C20B-47F7-8085-B2617E378268}" srcOrd="2" destOrd="0" parTransId="{F079B04C-BC4A-49DB-BCAB-24AF8C6E1090}" sibTransId="{343C1682-AAB2-463D-9712-655AF6A411BA}"/>
    <dgm:cxn modelId="{050DC8AB-184E-4C41-95BE-2B45A4055502}" type="presParOf" srcId="{847E5CD2-8BEF-4BA2-9CF9-38C77572C676}" destId="{51138579-1517-452B-BEDF-28217C0A26B1}" srcOrd="0" destOrd="0" presId="urn:microsoft.com/office/officeart/2005/8/layout/hProcess9"/>
    <dgm:cxn modelId="{3716176B-A369-46BD-8787-D9B39A4E0876}" type="presParOf" srcId="{847E5CD2-8BEF-4BA2-9CF9-38C77572C676}" destId="{5ED3E973-5042-49CE-AA68-AEBBF457F69D}" srcOrd="1" destOrd="0" presId="urn:microsoft.com/office/officeart/2005/8/layout/hProcess9"/>
    <dgm:cxn modelId="{ACBD01FA-3ECC-45DF-AA2A-B2597D41E5A6}" type="presParOf" srcId="{5ED3E973-5042-49CE-AA68-AEBBF457F69D}" destId="{4A7039FE-1542-4A0D-BE0A-833EDAED2C1C}" srcOrd="0" destOrd="0" presId="urn:microsoft.com/office/officeart/2005/8/layout/hProcess9"/>
    <dgm:cxn modelId="{FB831830-BA95-41D9-922E-10826D57423C}" type="presParOf" srcId="{5ED3E973-5042-49CE-AA68-AEBBF457F69D}" destId="{7E47E794-581C-4F56-AF45-25C8B166756C}" srcOrd="1" destOrd="0" presId="urn:microsoft.com/office/officeart/2005/8/layout/hProcess9"/>
    <dgm:cxn modelId="{D8741D03-4DE3-40EE-A163-ED542B6C23F5}" type="presParOf" srcId="{5ED3E973-5042-49CE-AA68-AEBBF457F69D}" destId="{10980722-77AA-4B18-AF8F-6BAB23EBF2FC}" srcOrd="2" destOrd="0" presId="urn:microsoft.com/office/officeart/2005/8/layout/hProcess9"/>
    <dgm:cxn modelId="{1AF55858-8D6A-466F-911D-51AEB186C8B5}" type="presParOf" srcId="{5ED3E973-5042-49CE-AA68-AEBBF457F69D}" destId="{58A83C0F-95CB-4ACD-854B-B767118ED0FD}" srcOrd="3" destOrd="0" presId="urn:microsoft.com/office/officeart/2005/8/layout/hProcess9"/>
    <dgm:cxn modelId="{611FBC44-9D90-4DEC-85ED-892066A1DAEB}" type="presParOf" srcId="{5ED3E973-5042-49CE-AA68-AEBBF457F69D}" destId="{2AE0CE06-FE6E-4D39-92FF-D9CAB8E8B92B}" srcOrd="4" destOrd="0" presId="urn:microsoft.com/office/officeart/2005/8/layout/hProcess9"/>
    <dgm:cxn modelId="{02E7B230-4E69-4DDD-99E0-648107C7BACA}" type="presParOf" srcId="{5ED3E973-5042-49CE-AA68-AEBBF457F69D}" destId="{04211CF5-D310-49AB-86DC-C08FCE1FED1E}" srcOrd="5" destOrd="0" presId="urn:microsoft.com/office/officeart/2005/8/layout/hProcess9"/>
    <dgm:cxn modelId="{2608DCD3-E417-48E2-8A56-28839C711B31}" type="presParOf" srcId="{5ED3E973-5042-49CE-AA68-AEBBF457F69D}" destId="{84888AA7-D722-481A-AF0F-D0D966FCA82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38579-1517-452B-BEDF-28217C0A26B1}">
      <dsp:nvSpPr>
        <dsp:cNvPr id="0" name=""/>
        <dsp:cNvSpPr/>
      </dsp:nvSpPr>
      <dsp:spPr>
        <a:xfrm>
          <a:off x="835610" y="0"/>
          <a:ext cx="9470254" cy="5340342"/>
        </a:xfrm>
        <a:prstGeom prst="rightArrow">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4A7039FE-1542-4A0D-BE0A-833EDAED2C1C}">
      <dsp:nvSpPr>
        <dsp:cNvPr id="0" name=""/>
        <dsp:cNvSpPr/>
      </dsp:nvSpPr>
      <dsp:spPr>
        <a:xfrm>
          <a:off x="5576" y="1602102"/>
          <a:ext cx="2682005" cy="2136136"/>
        </a:xfrm>
        <a:prstGeom prst="roundRect">
          <a:avLst/>
        </a:prstGeom>
        <a:solidFill>
          <a:srgbClr val="3F5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32 Work Group meetings –  September 2022 </a:t>
          </a:r>
          <a:br>
            <a:rPr lang="en-US" sz="2100" b="1" kern="1200" dirty="0"/>
          </a:br>
          <a:r>
            <a:rPr lang="en-US" sz="2100" b="1" kern="1200" dirty="0"/>
            <a:t>to today</a:t>
          </a:r>
        </a:p>
      </dsp:txBody>
      <dsp:txXfrm>
        <a:off x="109854" y="1706380"/>
        <a:ext cx="2473449" cy="1927580"/>
      </dsp:txXfrm>
    </dsp:sp>
    <dsp:sp modelId="{10980722-77AA-4B18-AF8F-6BAB23EBF2FC}">
      <dsp:nvSpPr>
        <dsp:cNvPr id="0" name=""/>
        <dsp:cNvSpPr/>
      </dsp:nvSpPr>
      <dsp:spPr>
        <a:xfrm>
          <a:off x="2821682" y="1602102"/>
          <a:ext cx="2682005" cy="2136136"/>
        </a:xfrm>
        <a:prstGeom prst="roundRect">
          <a:avLst/>
        </a:prstGeom>
        <a:solidFill>
          <a:srgbClr val="3F5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Other presentations – MTC, Streamlined, NCSL, ABA, AICPA, etc.</a:t>
          </a:r>
        </a:p>
      </dsp:txBody>
      <dsp:txXfrm>
        <a:off x="2925960" y="1706380"/>
        <a:ext cx="2473449" cy="1927580"/>
      </dsp:txXfrm>
    </dsp:sp>
    <dsp:sp modelId="{2AE0CE06-FE6E-4D39-92FF-D9CAB8E8B92B}">
      <dsp:nvSpPr>
        <dsp:cNvPr id="0" name=""/>
        <dsp:cNvSpPr/>
      </dsp:nvSpPr>
      <dsp:spPr>
        <a:xfrm>
          <a:off x="5637788" y="1602102"/>
          <a:ext cx="2682005" cy="2136136"/>
        </a:xfrm>
        <a:prstGeom prst="roundRect">
          <a:avLst/>
        </a:prstGeom>
        <a:solidFill>
          <a:srgbClr val="3F5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Study groups – definitions and bundling</a:t>
          </a:r>
        </a:p>
      </dsp:txBody>
      <dsp:txXfrm>
        <a:off x="5742066" y="1706380"/>
        <a:ext cx="2473449" cy="1927580"/>
      </dsp:txXfrm>
    </dsp:sp>
    <dsp:sp modelId="{84888AA7-D722-481A-AF0F-D0D966FCA82B}">
      <dsp:nvSpPr>
        <dsp:cNvPr id="0" name=""/>
        <dsp:cNvSpPr/>
      </dsp:nvSpPr>
      <dsp:spPr>
        <a:xfrm>
          <a:off x="8453894" y="1602102"/>
          <a:ext cx="2682005" cy="2136136"/>
        </a:xfrm>
        <a:prstGeom prst="roundRect">
          <a:avLst/>
        </a:prstGeom>
        <a:solidFill>
          <a:srgbClr val="3F5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Notes, research, summaries, comments, etc.</a:t>
          </a:r>
        </a:p>
      </dsp:txBody>
      <dsp:txXfrm>
        <a:off x="8558172" y="1706380"/>
        <a:ext cx="2473449" cy="19275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55DA3-1B9C-43F3-A9DD-29BC944B0778}" type="datetimeFigureOut">
              <a:rPr lang="en-US" smtClean="0"/>
              <a:t>2/15/2026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0ED8A-ECD2-4EAC-AF2C-8AF8DCE5A4BD}" type="slidenum">
              <a:rPr lang="en-US" smtClean="0"/>
              <a:t>‹#›</a:t>
            </a:fld>
            <a:endParaRPr lang="en-US"/>
          </a:p>
        </p:txBody>
      </p:sp>
    </p:spTree>
    <p:extLst>
      <p:ext uri="{BB962C8B-B14F-4D97-AF65-F5344CB8AC3E}">
        <p14:creationId xmlns:p14="http://schemas.microsoft.com/office/powerpoint/2010/main" val="3355770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7618-D711-C60B-4C27-0451FC7F07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29A3B2-46CB-0E56-9401-E16433DE07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B830CC-4CF3-647B-C774-FED1AF4FDBA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427E6E2-8E81-7087-C05A-0A1ECB424B24}"/>
              </a:ext>
            </a:extLst>
          </p:cNvPr>
          <p:cNvSpPr>
            <a:spLocks noGrp="1"/>
          </p:cNvSpPr>
          <p:nvPr>
            <p:ph type="ftr" sz="quarter" idx="11"/>
          </p:nvPr>
        </p:nvSpPr>
        <p:spPr/>
        <p:txBody>
          <a:bodyPr/>
          <a:lstStyle/>
          <a:p>
            <a:r>
              <a:rPr lang="en-US"/>
              <a:t>MTC Digital Products Work Group - 2-19-26  - Page </a:t>
            </a:r>
          </a:p>
        </p:txBody>
      </p:sp>
      <p:sp>
        <p:nvSpPr>
          <p:cNvPr id="6" name="Slide Number Placeholder 5">
            <a:extLst>
              <a:ext uri="{FF2B5EF4-FFF2-40B4-BE49-F238E27FC236}">
                <a16:creationId xmlns:a16="http://schemas.microsoft.com/office/drawing/2014/main" id="{0516037D-B983-6F7B-6C76-0AA9D1EC0EBE}"/>
              </a:ext>
            </a:extLst>
          </p:cNvPr>
          <p:cNvSpPr>
            <a:spLocks noGrp="1"/>
          </p:cNvSpPr>
          <p:nvPr>
            <p:ph type="sldNum" sz="quarter" idx="12"/>
          </p:nvPr>
        </p:nvSpPr>
        <p:spPr>
          <a:xfrm>
            <a:off x="8610600" y="6356350"/>
            <a:ext cx="2743200" cy="365125"/>
          </a:xfrm>
          <a:prstGeom prst="rect">
            <a:avLst/>
          </a:prstGeom>
        </p:spPr>
        <p:txBody>
          <a:bodyPr/>
          <a:lstStyle/>
          <a:p>
            <a:fld id="{2855E302-7E26-4DF0-93E8-F7AD394C1AB2}" type="slidenum">
              <a:rPr lang="en-US" smtClean="0"/>
              <a:t>‹#›</a:t>
            </a:fld>
            <a:endParaRPr lang="en-US"/>
          </a:p>
        </p:txBody>
      </p:sp>
    </p:spTree>
    <p:extLst>
      <p:ext uri="{BB962C8B-B14F-4D97-AF65-F5344CB8AC3E}">
        <p14:creationId xmlns:p14="http://schemas.microsoft.com/office/powerpoint/2010/main" val="277041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9399E-F34D-C8DB-7DE5-4FF2D5C3F7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1A5890-59FD-307E-C97B-9984EF90E9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8318C-542E-F45E-8C03-176A69344A4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38DE920-CFA3-F469-D6EC-BCC7218B7D6C}"/>
              </a:ext>
            </a:extLst>
          </p:cNvPr>
          <p:cNvSpPr>
            <a:spLocks noGrp="1"/>
          </p:cNvSpPr>
          <p:nvPr>
            <p:ph type="ftr" sz="quarter" idx="11"/>
          </p:nvPr>
        </p:nvSpPr>
        <p:spPr/>
        <p:txBody>
          <a:bodyPr/>
          <a:lstStyle/>
          <a:p>
            <a:r>
              <a:rPr lang="en-US"/>
              <a:t>MTC Digital Products Work Group - 2-19-26  - Page </a:t>
            </a:r>
          </a:p>
        </p:txBody>
      </p:sp>
      <p:sp>
        <p:nvSpPr>
          <p:cNvPr id="6" name="Slide Number Placeholder 5">
            <a:extLst>
              <a:ext uri="{FF2B5EF4-FFF2-40B4-BE49-F238E27FC236}">
                <a16:creationId xmlns:a16="http://schemas.microsoft.com/office/drawing/2014/main" id="{A9BC9A30-61DE-E976-0766-B7D1FFECD1FC}"/>
              </a:ext>
            </a:extLst>
          </p:cNvPr>
          <p:cNvSpPr>
            <a:spLocks noGrp="1"/>
          </p:cNvSpPr>
          <p:nvPr>
            <p:ph type="sldNum" sz="quarter" idx="12"/>
          </p:nvPr>
        </p:nvSpPr>
        <p:spPr>
          <a:xfrm>
            <a:off x="8610600" y="6356350"/>
            <a:ext cx="2743200" cy="365125"/>
          </a:xfrm>
          <a:prstGeom prst="rect">
            <a:avLst/>
          </a:prstGeom>
        </p:spPr>
        <p:txBody>
          <a:bodyPr/>
          <a:lstStyle/>
          <a:p>
            <a:fld id="{2855E302-7E26-4DF0-93E8-F7AD394C1AB2}" type="slidenum">
              <a:rPr lang="en-US" smtClean="0"/>
              <a:t>‹#›</a:t>
            </a:fld>
            <a:endParaRPr lang="en-US"/>
          </a:p>
        </p:txBody>
      </p:sp>
    </p:spTree>
    <p:extLst>
      <p:ext uri="{BB962C8B-B14F-4D97-AF65-F5344CB8AC3E}">
        <p14:creationId xmlns:p14="http://schemas.microsoft.com/office/powerpoint/2010/main" val="245125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9D660D-0F12-AF28-2BCF-CA56986787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7C6437-F9AB-4EB6-BA24-3864EA9F76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59F41-7FDC-634F-1BE5-5334186BAD5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1121F8B-0B5A-96E1-103D-976BAEDACD39}"/>
              </a:ext>
            </a:extLst>
          </p:cNvPr>
          <p:cNvSpPr>
            <a:spLocks noGrp="1"/>
          </p:cNvSpPr>
          <p:nvPr>
            <p:ph type="ftr" sz="quarter" idx="11"/>
          </p:nvPr>
        </p:nvSpPr>
        <p:spPr/>
        <p:txBody>
          <a:bodyPr/>
          <a:lstStyle/>
          <a:p>
            <a:r>
              <a:rPr lang="en-US"/>
              <a:t>MTC Digital Products Work Group - 2-19-26  - Page </a:t>
            </a:r>
          </a:p>
        </p:txBody>
      </p:sp>
      <p:sp>
        <p:nvSpPr>
          <p:cNvPr id="6" name="Slide Number Placeholder 5">
            <a:extLst>
              <a:ext uri="{FF2B5EF4-FFF2-40B4-BE49-F238E27FC236}">
                <a16:creationId xmlns:a16="http://schemas.microsoft.com/office/drawing/2014/main" id="{CB6B986D-057D-DCED-616B-4EA84DB7C363}"/>
              </a:ext>
            </a:extLst>
          </p:cNvPr>
          <p:cNvSpPr>
            <a:spLocks noGrp="1"/>
          </p:cNvSpPr>
          <p:nvPr>
            <p:ph type="sldNum" sz="quarter" idx="12"/>
          </p:nvPr>
        </p:nvSpPr>
        <p:spPr>
          <a:xfrm>
            <a:off x="8610600" y="6356350"/>
            <a:ext cx="2743200" cy="365125"/>
          </a:xfrm>
          <a:prstGeom prst="rect">
            <a:avLst/>
          </a:prstGeom>
        </p:spPr>
        <p:txBody>
          <a:bodyPr/>
          <a:lstStyle/>
          <a:p>
            <a:fld id="{2855E302-7E26-4DF0-93E8-F7AD394C1AB2}" type="slidenum">
              <a:rPr lang="en-US" smtClean="0"/>
              <a:t>‹#›</a:t>
            </a:fld>
            <a:endParaRPr lang="en-US"/>
          </a:p>
        </p:txBody>
      </p:sp>
    </p:spTree>
    <p:extLst>
      <p:ext uri="{BB962C8B-B14F-4D97-AF65-F5344CB8AC3E}">
        <p14:creationId xmlns:p14="http://schemas.microsoft.com/office/powerpoint/2010/main" val="358643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68A8-C6AB-EF7C-A96A-2FC290EB6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7454A-4EC5-7F20-269C-BEB48733265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707EACF-FBAF-BE99-8C3B-016EE6ED8394}"/>
              </a:ext>
            </a:extLst>
          </p:cNvPr>
          <p:cNvSpPr>
            <a:spLocks noGrp="1"/>
          </p:cNvSpPr>
          <p:nvPr>
            <p:ph type="ftr" sz="quarter" idx="11"/>
          </p:nvPr>
        </p:nvSpPr>
        <p:spPr/>
        <p:txBody>
          <a:bodyPr/>
          <a:lstStyle>
            <a:lvl1pPr>
              <a:defRPr>
                <a:solidFill>
                  <a:schemeClr val="tx1"/>
                </a:solidFill>
              </a:defRPr>
            </a:lvl1pPr>
          </a:lstStyle>
          <a:p>
            <a:r>
              <a:rPr lang="en-US"/>
              <a:t>MTC Digital Products Work Group - 2-19-26  - Page </a:t>
            </a:r>
            <a:endParaRPr lang="en-US" dirty="0"/>
          </a:p>
        </p:txBody>
      </p:sp>
      <p:sp>
        <p:nvSpPr>
          <p:cNvPr id="6" name="Slide Number Placeholder 5">
            <a:extLst>
              <a:ext uri="{FF2B5EF4-FFF2-40B4-BE49-F238E27FC236}">
                <a16:creationId xmlns:a16="http://schemas.microsoft.com/office/drawing/2014/main" id="{38B4D6D6-416B-725A-86B4-33FC8EEBC222}"/>
              </a:ext>
            </a:extLst>
          </p:cNvPr>
          <p:cNvSpPr>
            <a:spLocks noGrp="1"/>
          </p:cNvSpPr>
          <p:nvPr>
            <p:ph type="sldNum" sz="quarter" idx="12"/>
          </p:nvPr>
        </p:nvSpPr>
        <p:spPr>
          <a:xfrm>
            <a:off x="10389996" y="6356350"/>
            <a:ext cx="963804" cy="365125"/>
          </a:xfrm>
          <a:prstGeom prst="rect">
            <a:avLst/>
          </a:prstGeom>
        </p:spPr>
        <p:txBody>
          <a:bodyPr/>
          <a:lstStyle>
            <a:lvl1pPr>
              <a:defRPr sz="1600">
                <a:latin typeface="Bahnschrift" panose="020B0502040204020203" pitchFamily="34" charset="0"/>
              </a:defRPr>
            </a:lvl1pPr>
          </a:lstStyle>
          <a:p>
            <a:fld id="{2855E302-7E26-4DF0-93E8-F7AD394C1AB2}" type="slidenum">
              <a:rPr lang="en-US" smtClean="0"/>
              <a:pPr/>
              <a:t>‹#›</a:t>
            </a:fld>
            <a:endParaRPr lang="en-US" sz="1600" dirty="0"/>
          </a:p>
        </p:txBody>
      </p:sp>
    </p:spTree>
    <p:extLst>
      <p:ext uri="{BB962C8B-B14F-4D97-AF65-F5344CB8AC3E}">
        <p14:creationId xmlns:p14="http://schemas.microsoft.com/office/powerpoint/2010/main" val="60425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A851-09C7-22ED-D338-D967CF6A00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3C1457-3F63-977F-E4F5-F9C30344CB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30BCB-225A-6D0B-578E-46ACD0946B9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F5C0E09-B1E2-5ED0-3D0C-EEA83C7730EB}"/>
              </a:ext>
            </a:extLst>
          </p:cNvPr>
          <p:cNvSpPr>
            <a:spLocks noGrp="1"/>
          </p:cNvSpPr>
          <p:nvPr>
            <p:ph type="ftr" sz="quarter" idx="11"/>
          </p:nvPr>
        </p:nvSpPr>
        <p:spPr/>
        <p:txBody>
          <a:bodyPr/>
          <a:lstStyle/>
          <a:p>
            <a:r>
              <a:rPr lang="en-US"/>
              <a:t>MTC Digital Products Work Group - 2-19-26  - Page </a:t>
            </a:r>
          </a:p>
        </p:txBody>
      </p:sp>
      <p:sp>
        <p:nvSpPr>
          <p:cNvPr id="6" name="Slide Number Placeholder 5">
            <a:extLst>
              <a:ext uri="{FF2B5EF4-FFF2-40B4-BE49-F238E27FC236}">
                <a16:creationId xmlns:a16="http://schemas.microsoft.com/office/drawing/2014/main" id="{6E96909E-2AF5-E352-AF2C-E035E86A5F97}"/>
              </a:ext>
            </a:extLst>
          </p:cNvPr>
          <p:cNvSpPr>
            <a:spLocks noGrp="1"/>
          </p:cNvSpPr>
          <p:nvPr>
            <p:ph type="sldNum" sz="quarter" idx="12"/>
          </p:nvPr>
        </p:nvSpPr>
        <p:spPr>
          <a:xfrm>
            <a:off x="8610600" y="6356350"/>
            <a:ext cx="2743200" cy="365125"/>
          </a:xfrm>
          <a:prstGeom prst="rect">
            <a:avLst/>
          </a:prstGeom>
        </p:spPr>
        <p:txBody>
          <a:bodyPr/>
          <a:lstStyle/>
          <a:p>
            <a:fld id="{2855E302-7E26-4DF0-93E8-F7AD394C1AB2}" type="slidenum">
              <a:rPr lang="en-US" smtClean="0"/>
              <a:t>‹#›</a:t>
            </a:fld>
            <a:endParaRPr lang="en-US"/>
          </a:p>
        </p:txBody>
      </p:sp>
    </p:spTree>
    <p:extLst>
      <p:ext uri="{BB962C8B-B14F-4D97-AF65-F5344CB8AC3E}">
        <p14:creationId xmlns:p14="http://schemas.microsoft.com/office/powerpoint/2010/main" val="262013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57DA-B6F6-24C3-197F-89A65A5FA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DE0E6F-E234-15B9-F5B6-9F64765101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4D206C-E27C-A730-888B-F3B9E88385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EC3E20-40A4-4290-0CF8-A4A5833F5EC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B1337BD-9C00-09FD-A8CA-C615207BD81F}"/>
              </a:ext>
            </a:extLst>
          </p:cNvPr>
          <p:cNvSpPr>
            <a:spLocks noGrp="1"/>
          </p:cNvSpPr>
          <p:nvPr>
            <p:ph type="ftr" sz="quarter" idx="11"/>
          </p:nvPr>
        </p:nvSpPr>
        <p:spPr/>
        <p:txBody>
          <a:bodyPr/>
          <a:lstStyle/>
          <a:p>
            <a:r>
              <a:rPr lang="en-US"/>
              <a:t>MTC Digital Products Work Group - 2-19-26  - Page </a:t>
            </a:r>
          </a:p>
        </p:txBody>
      </p:sp>
      <p:sp>
        <p:nvSpPr>
          <p:cNvPr id="7" name="Slide Number Placeholder 6">
            <a:extLst>
              <a:ext uri="{FF2B5EF4-FFF2-40B4-BE49-F238E27FC236}">
                <a16:creationId xmlns:a16="http://schemas.microsoft.com/office/drawing/2014/main" id="{89364AB0-551D-FAD7-8F19-1ABB6A28C38D}"/>
              </a:ext>
            </a:extLst>
          </p:cNvPr>
          <p:cNvSpPr>
            <a:spLocks noGrp="1"/>
          </p:cNvSpPr>
          <p:nvPr>
            <p:ph type="sldNum" sz="quarter" idx="12"/>
          </p:nvPr>
        </p:nvSpPr>
        <p:spPr>
          <a:xfrm>
            <a:off x="8610600" y="6356350"/>
            <a:ext cx="2743200" cy="365125"/>
          </a:xfrm>
          <a:prstGeom prst="rect">
            <a:avLst/>
          </a:prstGeom>
        </p:spPr>
        <p:txBody>
          <a:bodyPr/>
          <a:lstStyle/>
          <a:p>
            <a:fld id="{2855E302-7E26-4DF0-93E8-F7AD394C1AB2}" type="slidenum">
              <a:rPr lang="en-US" smtClean="0"/>
              <a:t>‹#›</a:t>
            </a:fld>
            <a:endParaRPr lang="en-US"/>
          </a:p>
        </p:txBody>
      </p:sp>
    </p:spTree>
    <p:extLst>
      <p:ext uri="{BB962C8B-B14F-4D97-AF65-F5344CB8AC3E}">
        <p14:creationId xmlns:p14="http://schemas.microsoft.com/office/powerpoint/2010/main" val="177058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EA2E-1ABC-D966-1B34-0C924BDB23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A6D1C7-840A-D390-3DB1-82DC583CC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08F36D-2677-5B14-CC00-2F8CA3B8E6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9A9CD4-2EAA-EE70-F803-0722BD0290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EB4238-4628-D816-7676-8130E93ECE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DD49C8-A5E8-C8BE-7BD6-A069F33B074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54507B67-AF98-97BD-F341-5A2DBA5510FD}"/>
              </a:ext>
            </a:extLst>
          </p:cNvPr>
          <p:cNvSpPr>
            <a:spLocks noGrp="1"/>
          </p:cNvSpPr>
          <p:nvPr>
            <p:ph type="ftr" sz="quarter" idx="11"/>
          </p:nvPr>
        </p:nvSpPr>
        <p:spPr/>
        <p:txBody>
          <a:bodyPr/>
          <a:lstStyle/>
          <a:p>
            <a:r>
              <a:rPr lang="en-US"/>
              <a:t>MTC Digital Products Work Group - 2-19-26  - Page </a:t>
            </a:r>
          </a:p>
        </p:txBody>
      </p:sp>
      <p:sp>
        <p:nvSpPr>
          <p:cNvPr id="9" name="Slide Number Placeholder 8">
            <a:extLst>
              <a:ext uri="{FF2B5EF4-FFF2-40B4-BE49-F238E27FC236}">
                <a16:creationId xmlns:a16="http://schemas.microsoft.com/office/drawing/2014/main" id="{FB589714-644E-163E-4377-CD176C80F062}"/>
              </a:ext>
            </a:extLst>
          </p:cNvPr>
          <p:cNvSpPr>
            <a:spLocks noGrp="1"/>
          </p:cNvSpPr>
          <p:nvPr>
            <p:ph type="sldNum" sz="quarter" idx="12"/>
          </p:nvPr>
        </p:nvSpPr>
        <p:spPr>
          <a:xfrm>
            <a:off x="8610600" y="6356350"/>
            <a:ext cx="2743200" cy="365125"/>
          </a:xfrm>
          <a:prstGeom prst="rect">
            <a:avLst/>
          </a:prstGeom>
        </p:spPr>
        <p:txBody>
          <a:bodyPr/>
          <a:lstStyle/>
          <a:p>
            <a:fld id="{2855E302-7E26-4DF0-93E8-F7AD394C1AB2}" type="slidenum">
              <a:rPr lang="en-US" smtClean="0"/>
              <a:t>‹#›</a:t>
            </a:fld>
            <a:endParaRPr lang="en-US"/>
          </a:p>
        </p:txBody>
      </p:sp>
    </p:spTree>
    <p:extLst>
      <p:ext uri="{BB962C8B-B14F-4D97-AF65-F5344CB8AC3E}">
        <p14:creationId xmlns:p14="http://schemas.microsoft.com/office/powerpoint/2010/main" val="122660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1FB1-3AFC-B3E0-F525-45F61D0C67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AA6553-94BC-3BA9-8986-686256D97AD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0C5511A-61D0-D15E-62F0-5BC8A257F461}"/>
              </a:ext>
            </a:extLst>
          </p:cNvPr>
          <p:cNvSpPr>
            <a:spLocks noGrp="1"/>
          </p:cNvSpPr>
          <p:nvPr>
            <p:ph type="ftr" sz="quarter" idx="11"/>
          </p:nvPr>
        </p:nvSpPr>
        <p:spPr/>
        <p:txBody>
          <a:bodyPr/>
          <a:lstStyle/>
          <a:p>
            <a:r>
              <a:rPr lang="en-US"/>
              <a:t>MTC Digital Products Work Group - 2-19-26  - Page </a:t>
            </a:r>
          </a:p>
        </p:txBody>
      </p:sp>
      <p:sp>
        <p:nvSpPr>
          <p:cNvPr id="5" name="Slide Number Placeholder 4">
            <a:extLst>
              <a:ext uri="{FF2B5EF4-FFF2-40B4-BE49-F238E27FC236}">
                <a16:creationId xmlns:a16="http://schemas.microsoft.com/office/drawing/2014/main" id="{94026434-7B0F-F96A-0502-DDA821CE8B62}"/>
              </a:ext>
            </a:extLst>
          </p:cNvPr>
          <p:cNvSpPr>
            <a:spLocks noGrp="1"/>
          </p:cNvSpPr>
          <p:nvPr>
            <p:ph type="sldNum" sz="quarter" idx="12"/>
          </p:nvPr>
        </p:nvSpPr>
        <p:spPr>
          <a:xfrm>
            <a:off x="8610600" y="6356350"/>
            <a:ext cx="2743200" cy="365125"/>
          </a:xfrm>
          <a:prstGeom prst="rect">
            <a:avLst/>
          </a:prstGeom>
        </p:spPr>
        <p:txBody>
          <a:bodyPr/>
          <a:lstStyle/>
          <a:p>
            <a:fld id="{2855E302-7E26-4DF0-93E8-F7AD394C1AB2}" type="slidenum">
              <a:rPr lang="en-US" smtClean="0"/>
              <a:t>‹#›</a:t>
            </a:fld>
            <a:endParaRPr lang="en-US"/>
          </a:p>
        </p:txBody>
      </p:sp>
    </p:spTree>
    <p:extLst>
      <p:ext uri="{BB962C8B-B14F-4D97-AF65-F5344CB8AC3E}">
        <p14:creationId xmlns:p14="http://schemas.microsoft.com/office/powerpoint/2010/main" val="228451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E5B05-6163-6C9B-229B-A0025319D2A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C051FA9A-E4B9-9BE5-A54C-FBC4AB9C649B}"/>
              </a:ext>
            </a:extLst>
          </p:cNvPr>
          <p:cNvSpPr>
            <a:spLocks noGrp="1"/>
          </p:cNvSpPr>
          <p:nvPr>
            <p:ph type="ftr" sz="quarter" idx="11"/>
          </p:nvPr>
        </p:nvSpPr>
        <p:spPr/>
        <p:txBody>
          <a:bodyPr/>
          <a:lstStyle/>
          <a:p>
            <a:r>
              <a:rPr lang="en-US"/>
              <a:t>MTC Digital Products Work Group - 2-19-26  - Page </a:t>
            </a:r>
          </a:p>
        </p:txBody>
      </p:sp>
      <p:sp>
        <p:nvSpPr>
          <p:cNvPr id="4" name="Slide Number Placeholder 3">
            <a:extLst>
              <a:ext uri="{FF2B5EF4-FFF2-40B4-BE49-F238E27FC236}">
                <a16:creationId xmlns:a16="http://schemas.microsoft.com/office/drawing/2014/main" id="{9B31FD99-8347-54A4-650E-C4FAB608C5B9}"/>
              </a:ext>
            </a:extLst>
          </p:cNvPr>
          <p:cNvSpPr>
            <a:spLocks noGrp="1"/>
          </p:cNvSpPr>
          <p:nvPr>
            <p:ph type="sldNum" sz="quarter" idx="12"/>
          </p:nvPr>
        </p:nvSpPr>
        <p:spPr>
          <a:xfrm>
            <a:off x="8610600" y="6356350"/>
            <a:ext cx="2743200" cy="365125"/>
          </a:xfrm>
          <a:prstGeom prst="rect">
            <a:avLst/>
          </a:prstGeom>
        </p:spPr>
        <p:txBody>
          <a:bodyPr/>
          <a:lstStyle/>
          <a:p>
            <a:fld id="{2855E302-7E26-4DF0-93E8-F7AD394C1AB2}" type="slidenum">
              <a:rPr lang="en-US" smtClean="0"/>
              <a:t>‹#›</a:t>
            </a:fld>
            <a:endParaRPr lang="en-US"/>
          </a:p>
        </p:txBody>
      </p:sp>
    </p:spTree>
    <p:extLst>
      <p:ext uri="{BB962C8B-B14F-4D97-AF65-F5344CB8AC3E}">
        <p14:creationId xmlns:p14="http://schemas.microsoft.com/office/powerpoint/2010/main" val="193225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F7B1-7736-0A67-47CB-7F70635EA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0CCF4F-3772-C91D-5D06-1F5DE486FB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518697-37F1-0AE3-C2A4-9FF25D84E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FFEB1-45EB-1F65-22B4-BFA9EE9EA87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3F978BA-0E1B-E6C1-2009-017C8694B33B}"/>
              </a:ext>
            </a:extLst>
          </p:cNvPr>
          <p:cNvSpPr>
            <a:spLocks noGrp="1"/>
          </p:cNvSpPr>
          <p:nvPr>
            <p:ph type="ftr" sz="quarter" idx="11"/>
          </p:nvPr>
        </p:nvSpPr>
        <p:spPr/>
        <p:txBody>
          <a:bodyPr/>
          <a:lstStyle/>
          <a:p>
            <a:r>
              <a:rPr lang="en-US"/>
              <a:t>MTC Digital Products Work Group - 2-19-26  - Page </a:t>
            </a:r>
          </a:p>
        </p:txBody>
      </p:sp>
      <p:sp>
        <p:nvSpPr>
          <p:cNvPr id="7" name="Slide Number Placeholder 6">
            <a:extLst>
              <a:ext uri="{FF2B5EF4-FFF2-40B4-BE49-F238E27FC236}">
                <a16:creationId xmlns:a16="http://schemas.microsoft.com/office/drawing/2014/main" id="{EFE4CA81-DD14-1C47-DA3C-C9BD22B4CF5F}"/>
              </a:ext>
            </a:extLst>
          </p:cNvPr>
          <p:cNvSpPr>
            <a:spLocks noGrp="1"/>
          </p:cNvSpPr>
          <p:nvPr>
            <p:ph type="sldNum" sz="quarter" idx="12"/>
          </p:nvPr>
        </p:nvSpPr>
        <p:spPr>
          <a:xfrm>
            <a:off x="8610600" y="6356350"/>
            <a:ext cx="2743200" cy="365125"/>
          </a:xfrm>
          <a:prstGeom prst="rect">
            <a:avLst/>
          </a:prstGeom>
        </p:spPr>
        <p:txBody>
          <a:bodyPr/>
          <a:lstStyle/>
          <a:p>
            <a:fld id="{2855E302-7E26-4DF0-93E8-F7AD394C1AB2}" type="slidenum">
              <a:rPr lang="en-US" smtClean="0"/>
              <a:t>‹#›</a:t>
            </a:fld>
            <a:endParaRPr lang="en-US"/>
          </a:p>
        </p:txBody>
      </p:sp>
    </p:spTree>
    <p:extLst>
      <p:ext uri="{BB962C8B-B14F-4D97-AF65-F5344CB8AC3E}">
        <p14:creationId xmlns:p14="http://schemas.microsoft.com/office/powerpoint/2010/main" val="331796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FD19-7B81-AF2B-F37C-75820976E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F98FAC-2743-708C-5EC3-3927AA2B2D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CE2B44-AE28-02EC-8102-F499998AA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3B747-870D-6574-A51B-A69130119A1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0DEEEEE-54C8-AE27-D1CB-0BE7EE5B6E34}"/>
              </a:ext>
            </a:extLst>
          </p:cNvPr>
          <p:cNvSpPr>
            <a:spLocks noGrp="1"/>
          </p:cNvSpPr>
          <p:nvPr>
            <p:ph type="ftr" sz="quarter" idx="11"/>
          </p:nvPr>
        </p:nvSpPr>
        <p:spPr/>
        <p:txBody>
          <a:bodyPr/>
          <a:lstStyle/>
          <a:p>
            <a:r>
              <a:rPr lang="en-US"/>
              <a:t>MTC Digital Products Work Group - 2-19-26  - Page </a:t>
            </a:r>
          </a:p>
        </p:txBody>
      </p:sp>
      <p:sp>
        <p:nvSpPr>
          <p:cNvPr id="7" name="Slide Number Placeholder 6">
            <a:extLst>
              <a:ext uri="{FF2B5EF4-FFF2-40B4-BE49-F238E27FC236}">
                <a16:creationId xmlns:a16="http://schemas.microsoft.com/office/drawing/2014/main" id="{A8850908-DEFE-4E7A-E960-ECD5AC85A453}"/>
              </a:ext>
            </a:extLst>
          </p:cNvPr>
          <p:cNvSpPr>
            <a:spLocks noGrp="1"/>
          </p:cNvSpPr>
          <p:nvPr>
            <p:ph type="sldNum" sz="quarter" idx="12"/>
          </p:nvPr>
        </p:nvSpPr>
        <p:spPr>
          <a:xfrm>
            <a:off x="8610600" y="6356350"/>
            <a:ext cx="2743200" cy="365125"/>
          </a:xfrm>
          <a:prstGeom prst="rect">
            <a:avLst/>
          </a:prstGeom>
        </p:spPr>
        <p:txBody>
          <a:bodyPr/>
          <a:lstStyle/>
          <a:p>
            <a:fld id="{2855E302-7E26-4DF0-93E8-F7AD394C1AB2}" type="slidenum">
              <a:rPr lang="en-US" smtClean="0"/>
              <a:t>‹#›</a:t>
            </a:fld>
            <a:endParaRPr lang="en-US"/>
          </a:p>
        </p:txBody>
      </p:sp>
    </p:spTree>
    <p:extLst>
      <p:ext uri="{BB962C8B-B14F-4D97-AF65-F5344CB8AC3E}">
        <p14:creationId xmlns:p14="http://schemas.microsoft.com/office/powerpoint/2010/main" val="212029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483D04-F37B-9FE6-CF29-1B5BE165D18A}"/>
              </a:ext>
            </a:extLst>
          </p:cNvPr>
          <p:cNvSpPr>
            <a:spLocks noGrp="1"/>
          </p:cNvSpPr>
          <p:nvPr>
            <p:ph type="title"/>
          </p:nvPr>
        </p:nvSpPr>
        <p:spPr>
          <a:xfrm>
            <a:off x="0" y="0"/>
            <a:ext cx="12191999" cy="816746"/>
          </a:xfrm>
          <a:prstGeom prst="rect">
            <a:avLst/>
          </a:prstGeom>
          <a:solidFill>
            <a:srgbClr val="3F5263"/>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4F3D9BF-791D-3A8F-9085-A588E0EDF297}"/>
              </a:ext>
            </a:extLst>
          </p:cNvPr>
          <p:cNvSpPr>
            <a:spLocks noGrp="1"/>
          </p:cNvSpPr>
          <p:nvPr>
            <p:ph type="body" idx="1"/>
          </p:nvPr>
        </p:nvSpPr>
        <p:spPr>
          <a:xfrm>
            <a:off x="514905" y="896645"/>
            <a:ext cx="11141476" cy="53798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C1B11F2-0716-CC45-F0F5-2A5021FB3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MTC Digital Products Work Group - 2-19-26  - Page </a:t>
            </a:r>
            <a:endParaRPr lang="en-US" dirty="0"/>
          </a:p>
        </p:txBody>
      </p:sp>
    </p:spTree>
    <p:extLst>
      <p:ext uri="{BB962C8B-B14F-4D97-AF65-F5344CB8AC3E}">
        <p14:creationId xmlns:p14="http://schemas.microsoft.com/office/powerpoint/2010/main" val="205063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lnSpc>
          <a:spcPct val="90000"/>
        </a:lnSpc>
        <a:spcBef>
          <a:spcPct val="0"/>
        </a:spcBef>
        <a:buNone/>
        <a:defRPr sz="4400" b="1" kern="1200">
          <a:solidFill>
            <a:schemeClr val="bg1"/>
          </a:solidFill>
          <a:latin typeface="Bahnschrift SemiBold" panose="020B0502040204020203" pitchFamily="34" charset="0"/>
          <a:ea typeface="+mj-ea"/>
          <a:cs typeface="+mj-cs"/>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200" b="1"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2800" b="1"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400" b="1"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000" b="1"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000" b="1"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8FF0C-E5FB-B24B-74CE-F74C8EA4FD55}"/>
              </a:ext>
            </a:extLst>
          </p:cNvPr>
          <p:cNvSpPr>
            <a:spLocks noGrp="1"/>
          </p:cNvSpPr>
          <p:nvPr>
            <p:ph type="ctrTitle"/>
          </p:nvPr>
        </p:nvSpPr>
        <p:spPr>
          <a:xfrm>
            <a:off x="1524000" y="2035119"/>
            <a:ext cx="9144000" cy="2138363"/>
          </a:xfrm>
        </p:spPr>
        <p:txBody>
          <a:bodyPr anchor="ctr">
            <a:normAutofit/>
          </a:bodyPr>
          <a:lstStyle/>
          <a:p>
            <a:r>
              <a:rPr lang="en-US" sz="5400" dirty="0">
                <a:latin typeface="Cambria" panose="02040503050406030204" pitchFamily="18" charset="0"/>
              </a:rPr>
              <a:t>Digital Products Project</a:t>
            </a:r>
            <a:br>
              <a:rPr lang="en-US" sz="5400" dirty="0">
                <a:latin typeface="Cambria" panose="02040503050406030204" pitchFamily="18" charset="0"/>
              </a:rPr>
            </a:br>
            <a:r>
              <a:rPr lang="en-US" sz="5400" dirty="0">
                <a:latin typeface="Cambria" panose="02040503050406030204" pitchFamily="18" charset="0"/>
              </a:rPr>
              <a:t>Status Report</a:t>
            </a:r>
          </a:p>
        </p:txBody>
      </p:sp>
      <p:sp>
        <p:nvSpPr>
          <p:cNvPr id="3" name="Subtitle 2">
            <a:extLst>
              <a:ext uri="{FF2B5EF4-FFF2-40B4-BE49-F238E27FC236}">
                <a16:creationId xmlns:a16="http://schemas.microsoft.com/office/drawing/2014/main" id="{878F27EB-CF6C-4F30-3538-626B87823DD9}"/>
              </a:ext>
            </a:extLst>
          </p:cNvPr>
          <p:cNvSpPr>
            <a:spLocks noGrp="1"/>
          </p:cNvSpPr>
          <p:nvPr>
            <p:ph type="subTitle" idx="1"/>
          </p:nvPr>
        </p:nvSpPr>
        <p:spPr>
          <a:xfrm>
            <a:off x="1524000" y="4456280"/>
            <a:ext cx="9144000" cy="1655762"/>
          </a:xfrm>
        </p:spPr>
        <p:txBody>
          <a:bodyPr/>
          <a:lstStyle/>
          <a:p>
            <a:r>
              <a:rPr lang="en-US" dirty="0">
                <a:latin typeface="Cambria" panose="02040503050406030204" pitchFamily="18" charset="0"/>
              </a:rPr>
              <a:t>Presented by Staff to the Digital Products Work Group</a:t>
            </a:r>
          </a:p>
          <a:p>
            <a:r>
              <a:rPr lang="en-US" dirty="0">
                <a:latin typeface="Cambria" panose="02040503050406030204" pitchFamily="18" charset="0"/>
              </a:rPr>
              <a:t>February 19, 2026</a:t>
            </a:r>
          </a:p>
        </p:txBody>
      </p:sp>
      <p:pic>
        <p:nvPicPr>
          <p:cNvPr id="4" name="Picture 3">
            <a:extLst>
              <a:ext uri="{FF2B5EF4-FFF2-40B4-BE49-F238E27FC236}">
                <a16:creationId xmlns:a16="http://schemas.microsoft.com/office/drawing/2014/main" id="{753DFC95-1114-4143-8026-60F39FA379CF}"/>
              </a:ext>
            </a:extLst>
          </p:cNvPr>
          <p:cNvPicPr>
            <a:picLocks noChangeAspect="1"/>
          </p:cNvPicPr>
          <p:nvPr/>
        </p:nvPicPr>
        <p:blipFill>
          <a:blip r:embed="rId2"/>
          <a:stretch>
            <a:fillRect/>
          </a:stretch>
        </p:blipFill>
        <p:spPr>
          <a:xfrm>
            <a:off x="5013157" y="635054"/>
            <a:ext cx="2165685" cy="1093564"/>
          </a:xfrm>
          <a:prstGeom prst="rect">
            <a:avLst/>
          </a:prstGeom>
        </p:spPr>
      </p:pic>
    </p:spTree>
    <p:extLst>
      <p:ext uri="{BB962C8B-B14F-4D97-AF65-F5344CB8AC3E}">
        <p14:creationId xmlns:p14="http://schemas.microsoft.com/office/powerpoint/2010/main" val="72061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66E465-D0D5-0ED3-D681-0C15E42DCDCA}"/>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83DD4576-96AD-5F63-BF81-B34680DD4798}"/>
              </a:ext>
            </a:extLst>
          </p:cNvPr>
          <p:cNvSpPr>
            <a:spLocks noGrp="1"/>
          </p:cNvSpPr>
          <p:nvPr>
            <p:ph type="ftr" sz="quarter" idx="11"/>
          </p:nvPr>
        </p:nvSpPr>
        <p:spPr/>
        <p:txBody>
          <a:bodyPr vert="horz" lIns="91440" tIns="45720" rIns="91440" bIns="45720" rtlCol="0" anchor="ctr">
            <a:normAutofit/>
          </a:bodyPr>
          <a:lstStyle/>
          <a:p>
            <a:pPr algn="l">
              <a:spcAft>
                <a:spcPts val="600"/>
              </a:spcAft>
            </a:pPr>
            <a:r>
              <a:rPr lang="en-US" kern="1200" dirty="0">
                <a:solidFill>
                  <a:schemeClr val="tx1">
                    <a:alpha val="80000"/>
                  </a:schemeClr>
                </a:solidFill>
                <a:latin typeface="+mn-lt"/>
                <a:ea typeface="+mn-ea"/>
                <a:cs typeface="+mn-cs"/>
              </a:rPr>
              <a:t>MTC Digital Products Work Group - 2-19-26  - Page </a:t>
            </a:r>
            <a:fld id="{6077F53B-A2D9-40E0-9445-481BF83C6ECA}" type="slidenum">
              <a:rPr lang="en-US" kern="1200" smtClean="0">
                <a:solidFill>
                  <a:schemeClr val="tx1">
                    <a:alpha val="80000"/>
                  </a:schemeClr>
                </a:solidFill>
                <a:latin typeface="+mn-lt"/>
                <a:ea typeface="+mn-ea"/>
                <a:cs typeface="+mn-cs"/>
              </a:rPr>
              <a:t>10</a:t>
            </a:fld>
            <a:endParaRPr lang="en-US" kern="1200" dirty="0">
              <a:solidFill>
                <a:schemeClr val="tx1">
                  <a:alpha val="80000"/>
                </a:schemeClr>
              </a:solidFill>
              <a:latin typeface="+mn-lt"/>
              <a:ea typeface="+mn-ea"/>
              <a:cs typeface="+mn-cs"/>
            </a:endParaRPr>
          </a:p>
        </p:txBody>
      </p:sp>
      <p:sp>
        <p:nvSpPr>
          <p:cNvPr id="9" name="TextBox 8">
            <a:extLst>
              <a:ext uri="{FF2B5EF4-FFF2-40B4-BE49-F238E27FC236}">
                <a16:creationId xmlns:a16="http://schemas.microsoft.com/office/drawing/2014/main" id="{FE1CBDA5-FA12-C563-49E7-E70D6224CA9F}"/>
              </a:ext>
            </a:extLst>
          </p:cNvPr>
          <p:cNvSpPr txBox="1"/>
          <p:nvPr/>
        </p:nvSpPr>
        <p:spPr>
          <a:xfrm>
            <a:off x="7799832" y="90128"/>
            <a:ext cx="3776472" cy="707886"/>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en-US" sz="4000" b="1" dirty="0">
                <a:solidFill>
                  <a:srgbClr val="862C22"/>
                </a:solidFill>
              </a:rPr>
              <a:t>Our Roadmap</a:t>
            </a:r>
          </a:p>
        </p:txBody>
      </p:sp>
      <p:pic>
        <p:nvPicPr>
          <p:cNvPr id="3" name="Picture 2" descr="Text&#10;&#10;AI-generated content may be incorrect.">
            <a:extLst>
              <a:ext uri="{FF2B5EF4-FFF2-40B4-BE49-F238E27FC236}">
                <a16:creationId xmlns:a16="http://schemas.microsoft.com/office/drawing/2014/main" id="{207248BF-E9F2-51F5-3AA1-CC5544F1C22E}"/>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0123" y="1695208"/>
            <a:ext cx="12031754" cy="3467584"/>
          </a:xfrm>
          <a:prstGeom prst="rect">
            <a:avLst/>
          </a:prstGeom>
        </p:spPr>
      </p:pic>
    </p:spTree>
    <p:extLst>
      <p:ext uri="{BB962C8B-B14F-4D97-AF65-F5344CB8AC3E}">
        <p14:creationId xmlns:p14="http://schemas.microsoft.com/office/powerpoint/2010/main" val="205896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26595C-8325-F00A-B1F5-EE70E68B7AE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C441F1C-271E-C5AD-B2D8-F75531608768}"/>
              </a:ext>
            </a:extLst>
          </p:cNvPr>
          <p:cNvSpPr>
            <a:spLocks noGrp="1"/>
          </p:cNvSpPr>
          <p:nvPr>
            <p:ph type="ftr" sz="quarter" idx="11"/>
          </p:nvPr>
        </p:nvSpPr>
        <p:spPr/>
        <p:txBody>
          <a:bodyPr vert="horz" lIns="91440" tIns="45720" rIns="91440" bIns="45720" rtlCol="0" anchor="ctr">
            <a:normAutofit/>
          </a:bodyPr>
          <a:lstStyle/>
          <a:p>
            <a:pPr algn="l">
              <a:spcAft>
                <a:spcPts val="600"/>
              </a:spcAft>
            </a:pPr>
            <a:r>
              <a:rPr lang="en-US" kern="1200" dirty="0">
                <a:solidFill>
                  <a:schemeClr val="tx1">
                    <a:alpha val="80000"/>
                  </a:schemeClr>
                </a:solidFill>
                <a:latin typeface="+mn-lt"/>
                <a:ea typeface="+mn-ea"/>
                <a:cs typeface="+mn-cs"/>
              </a:rPr>
              <a:t>MTC Digital Products Work Group - 2-19-26  - Page </a:t>
            </a:r>
            <a:fld id="{6077F53B-A2D9-40E0-9445-481BF83C6ECA}" type="slidenum">
              <a:rPr lang="en-US" kern="1200" smtClean="0">
                <a:solidFill>
                  <a:schemeClr val="tx1">
                    <a:alpha val="80000"/>
                  </a:schemeClr>
                </a:solidFill>
                <a:latin typeface="+mn-lt"/>
                <a:ea typeface="+mn-ea"/>
                <a:cs typeface="+mn-cs"/>
              </a:rPr>
              <a:t>11</a:t>
            </a:fld>
            <a:endParaRPr lang="en-US" kern="1200" dirty="0">
              <a:solidFill>
                <a:schemeClr val="tx1">
                  <a:alpha val="80000"/>
                </a:schemeClr>
              </a:solidFill>
              <a:latin typeface="+mn-lt"/>
              <a:ea typeface="+mn-ea"/>
              <a:cs typeface="+mn-cs"/>
            </a:endParaRPr>
          </a:p>
        </p:txBody>
      </p:sp>
      <p:sp>
        <p:nvSpPr>
          <p:cNvPr id="9" name="TextBox 8">
            <a:extLst>
              <a:ext uri="{FF2B5EF4-FFF2-40B4-BE49-F238E27FC236}">
                <a16:creationId xmlns:a16="http://schemas.microsoft.com/office/drawing/2014/main" id="{90D3301D-8D3A-F8C7-D187-B6EDFABE61ED}"/>
              </a:ext>
            </a:extLst>
          </p:cNvPr>
          <p:cNvSpPr txBox="1"/>
          <p:nvPr/>
        </p:nvSpPr>
        <p:spPr>
          <a:xfrm>
            <a:off x="7799832" y="90128"/>
            <a:ext cx="3776472" cy="707886"/>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en-US" sz="4000" b="1" dirty="0">
                <a:solidFill>
                  <a:srgbClr val="862C22"/>
                </a:solidFill>
              </a:rPr>
              <a:t>Our Roadmap</a:t>
            </a:r>
          </a:p>
        </p:txBody>
      </p:sp>
      <p:pic>
        <p:nvPicPr>
          <p:cNvPr id="5" name="Picture 4" descr="Text">
            <a:extLst>
              <a:ext uri="{FF2B5EF4-FFF2-40B4-BE49-F238E27FC236}">
                <a16:creationId xmlns:a16="http://schemas.microsoft.com/office/drawing/2014/main" id="{3B3980C5-819D-AB00-BF97-B1CEBE5869E5}"/>
              </a:ext>
            </a:extLst>
          </p:cNvPr>
          <p:cNvPicPr>
            <a:picLocks noChangeAspect="1"/>
          </p:cNvPicPr>
          <p:nvPr/>
        </p:nvPicPr>
        <p:blipFill>
          <a:blip r:embed="rId2"/>
          <a:stretch>
            <a:fillRect/>
          </a:stretch>
        </p:blipFill>
        <p:spPr>
          <a:xfrm>
            <a:off x="375846" y="937316"/>
            <a:ext cx="10984050" cy="5362947"/>
          </a:xfrm>
          <a:prstGeom prst="rect">
            <a:avLst/>
          </a:prstGeom>
        </p:spPr>
      </p:pic>
    </p:spTree>
    <p:extLst>
      <p:ext uri="{BB962C8B-B14F-4D97-AF65-F5344CB8AC3E}">
        <p14:creationId xmlns:p14="http://schemas.microsoft.com/office/powerpoint/2010/main" val="79611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F52F8E-2126-7678-3CCA-CCE673EE623E}"/>
              </a:ext>
            </a:extLst>
          </p:cNvPr>
          <p:cNvSpPr>
            <a:spLocks noGrp="1"/>
          </p:cNvSpPr>
          <p:nvPr>
            <p:ph type="ftr" sz="quarter" idx="11"/>
          </p:nvPr>
        </p:nvSpPr>
        <p:spPr/>
        <p:txBody>
          <a:bodyPr/>
          <a:lstStyle/>
          <a:p>
            <a:r>
              <a:rPr lang="en-US" dirty="0"/>
              <a:t>MTC Digital Products Work Group - 2-19-26  - Page </a:t>
            </a:r>
            <a:fld id="{DEE5CC61-02D7-4906-95B9-C4E1EC5BED1F}" type="slidenum">
              <a:rPr lang="en-US" smtClean="0"/>
              <a:t>12</a:t>
            </a:fld>
            <a:r>
              <a:rPr lang="en-US" dirty="0"/>
              <a:t> </a:t>
            </a:r>
          </a:p>
        </p:txBody>
      </p:sp>
      <p:pic>
        <p:nvPicPr>
          <p:cNvPr id="4" name="Picture 3" descr="Graphical user interface, text, application, email">
            <a:extLst>
              <a:ext uri="{FF2B5EF4-FFF2-40B4-BE49-F238E27FC236}">
                <a16:creationId xmlns:a16="http://schemas.microsoft.com/office/drawing/2014/main" id="{6D6CC373-294D-F5D9-865B-0E0F80FFDB06}"/>
              </a:ext>
            </a:extLst>
          </p:cNvPr>
          <p:cNvPicPr>
            <a:picLocks noChangeAspect="1"/>
          </p:cNvPicPr>
          <p:nvPr/>
        </p:nvPicPr>
        <p:blipFill>
          <a:blip r:embed="rId2"/>
          <a:stretch>
            <a:fillRect/>
          </a:stretch>
        </p:blipFill>
        <p:spPr>
          <a:xfrm>
            <a:off x="278070" y="183198"/>
            <a:ext cx="8007018" cy="6173152"/>
          </a:xfrm>
          <a:prstGeom prst="rect">
            <a:avLst/>
          </a:prstGeom>
        </p:spPr>
      </p:pic>
      <p:sp>
        <p:nvSpPr>
          <p:cNvPr id="5" name="TextBox 4">
            <a:extLst>
              <a:ext uri="{FF2B5EF4-FFF2-40B4-BE49-F238E27FC236}">
                <a16:creationId xmlns:a16="http://schemas.microsoft.com/office/drawing/2014/main" id="{3F944EC0-D1A9-72ED-9394-547309B90E5E}"/>
              </a:ext>
            </a:extLst>
          </p:cNvPr>
          <p:cNvSpPr txBox="1"/>
          <p:nvPr/>
        </p:nvSpPr>
        <p:spPr>
          <a:xfrm>
            <a:off x="8714232" y="3436832"/>
            <a:ext cx="3045576" cy="1323439"/>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en-US" sz="4000" b="1" dirty="0">
                <a:solidFill>
                  <a:srgbClr val="862C22"/>
                </a:solidFill>
              </a:rPr>
              <a:t>Our Roadmap</a:t>
            </a:r>
          </a:p>
        </p:txBody>
      </p:sp>
    </p:spTree>
    <p:extLst>
      <p:ext uri="{BB962C8B-B14F-4D97-AF65-F5344CB8AC3E}">
        <p14:creationId xmlns:p14="http://schemas.microsoft.com/office/powerpoint/2010/main" val="1729046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68847-3915-C50E-1289-8B3896B56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632DC-96C1-2631-238A-207F4DCE7AFE}"/>
              </a:ext>
            </a:extLst>
          </p:cNvPr>
          <p:cNvSpPr>
            <a:spLocks noGrp="1"/>
          </p:cNvSpPr>
          <p:nvPr>
            <p:ph type="title"/>
          </p:nvPr>
        </p:nvSpPr>
        <p:spPr>
          <a:solidFill>
            <a:srgbClr val="862C22"/>
          </a:solidFill>
        </p:spPr>
        <p:txBody>
          <a:bodyPr/>
          <a:lstStyle/>
          <a:p>
            <a:r>
              <a:rPr lang="en-US" dirty="0"/>
              <a:t>Stops Along the Way</a:t>
            </a:r>
          </a:p>
        </p:txBody>
      </p:sp>
      <p:graphicFrame>
        <p:nvGraphicFramePr>
          <p:cNvPr id="18" name="Content Placeholder 2">
            <a:extLst>
              <a:ext uri="{FF2B5EF4-FFF2-40B4-BE49-F238E27FC236}">
                <a16:creationId xmlns:a16="http://schemas.microsoft.com/office/drawing/2014/main" id="{06C68489-8332-4272-C0D1-0C148D62ECE3}"/>
              </a:ext>
            </a:extLst>
          </p:cNvPr>
          <p:cNvGraphicFramePr>
            <a:graphicFrameLocks noGrp="1"/>
          </p:cNvGraphicFramePr>
          <p:nvPr>
            <p:ph idx="1"/>
            <p:extLst>
              <p:ext uri="{D42A27DB-BD31-4B8C-83A1-F6EECF244321}">
                <p14:modId xmlns:p14="http://schemas.microsoft.com/office/powerpoint/2010/main" val="2668902242"/>
              </p:ext>
            </p:extLst>
          </p:nvPr>
        </p:nvGraphicFramePr>
        <p:xfrm>
          <a:off x="514905" y="936171"/>
          <a:ext cx="11141476" cy="5340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C273C93-9855-A1F2-880A-3E3A4E7535BE}"/>
              </a:ext>
            </a:extLst>
          </p:cNvPr>
          <p:cNvSpPr>
            <a:spLocks noGrp="1"/>
          </p:cNvSpPr>
          <p:nvPr>
            <p:ph type="ftr" sz="quarter" idx="11"/>
          </p:nvPr>
        </p:nvSpPr>
        <p:spPr/>
        <p:txBody>
          <a:bodyPr/>
          <a:lstStyle/>
          <a:p>
            <a:r>
              <a:rPr lang="en-US"/>
              <a:t>MTC Digital Products Work Group - 2-19-26  - Page  </a:t>
            </a:r>
            <a:fld id="{E30EFCFA-4C71-4722-AC2C-BBF2B5A00AA1}" type="slidenum">
              <a:rPr lang="en-US" smtClean="0"/>
              <a:t>13</a:t>
            </a:fld>
            <a:endParaRPr lang="en-US" dirty="0"/>
          </a:p>
        </p:txBody>
      </p:sp>
    </p:spTree>
    <p:extLst>
      <p:ext uri="{BB962C8B-B14F-4D97-AF65-F5344CB8AC3E}">
        <p14:creationId xmlns:p14="http://schemas.microsoft.com/office/powerpoint/2010/main" val="349899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EA4D-549A-D1A6-0842-3EAC531C1E61}"/>
              </a:ext>
            </a:extLst>
          </p:cNvPr>
          <p:cNvSpPr>
            <a:spLocks noGrp="1"/>
          </p:cNvSpPr>
          <p:nvPr>
            <p:ph type="title"/>
          </p:nvPr>
        </p:nvSpPr>
        <p:spPr>
          <a:solidFill>
            <a:srgbClr val="862C22"/>
          </a:solidFill>
        </p:spPr>
        <p:txBody>
          <a:bodyPr/>
          <a:lstStyle/>
          <a:p>
            <a:r>
              <a:rPr lang="en-US" dirty="0"/>
              <a:t>Stops Along the Way</a:t>
            </a:r>
          </a:p>
        </p:txBody>
      </p:sp>
      <p:sp>
        <p:nvSpPr>
          <p:cNvPr id="4" name="Footer Placeholder 3">
            <a:extLst>
              <a:ext uri="{FF2B5EF4-FFF2-40B4-BE49-F238E27FC236}">
                <a16:creationId xmlns:a16="http://schemas.microsoft.com/office/drawing/2014/main" id="{DD230AB0-97B3-168E-FC79-CD2908AB73E4}"/>
              </a:ext>
            </a:extLst>
          </p:cNvPr>
          <p:cNvSpPr>
            <a:spLocks noGrp="1"/>
          </p:cNvSpPr>
          <p:nvPr>
            <p:ph type="ftr" sz="quarter" idx="11"/>
          </p:nvPr>
        </p:nvSpPr>
        <p:spPr/>
        <p:txBody>
          <a:bodyPr/>
          <a:lstStyle/>
          <a:p>
            <a:r>
              <a:rPr lang="en-US" dirty="0"/>
              <a:t>MTC Digital Products Work Group - 2-19-26  - Page </a:t>
            </a:r>
            <a:fld id="{73B690A1-99B9-4580-8484-F72C0F17F625}" type="slidenum">
              <a:rPr lang="en-US" smtClean="0"/>
              <a:t>14</a:t>
            </a:fld>
            <a:r>
              <a:rPr lang="en-US" dirty="0"/>
              <a:t> </a:t>
            </a:r>
          </a:p>
        </p:txBody>
      </p:sp>
      <p:pic>
        <p:nvPicPr>
          <p:cNvPr id="8" name="Picture 7" descr="Graphical user interface, application, Word">
            <a:extLst>
              <a:ext uri="{FF2B5EF4-FFF2-40B4-BE49-F238E27FC236}">
                <a16:creationId xmlns:a16="http://schemas.microsoft.com/office/drawing/2014/main" id="{A88B6DCC-AD98-0608-D51E-0A165DCB945B}"/>
              </a:ext>
            </a:extLst>
          </p:cNvPr>
          <p:cNvPicPr>
            <a:picLocks noChangeAspect="1"/>
          </p:cNvPicPr>
          <p:nvPr/>
        </p:nvPicPr>
        <p:blipFill>
          <a:blip r:embed="rId2">
            <a:alphaModFix amt="69000"/>
          </a:blip>
          <a:stretch>
            <a:fillRect/>
          </a:stretch>
        </p:blipFill>
        <p:spPr>
          <a:xfrm>
            <a:off x="1600560" y="642574"/>
            <a:ext cx="9361092" cy="3689284"/>
          </a:xfrm>
          <a:prstGeom prst="rect">
            <a:avLst/>
          </a:prstGeom>
          <a:gradFill flip="none" rotWithShape="1">
            <a:gsLst>
              <a:gs pos="0">
                <a:schemeClr val="accent1">
                  <a:lumMod val="0"/>
                  <a:lumOff val="100000"/>
                </a:schemeClr>
              </a:gs>
              <a:gs pos="13000">
                <a:schemeClr val="accent1">
                  <a:lumMod val="0"/>
                  <a:lumOff val="100000"/>
                </a:schemeClr>
              </a:gs>
              <a:gs pos="52000">
                <a:schemeClr val="bg2">
                  <a:lumMod val="25000"/>
                </a:schemeClr>
              </a:gs>
            </a:gsLst>
            <a:lin ang="5400000" scaled="1"/>
            <a:tileRect/>
          </a:gradFill>
          <a:effectLst>
            <a:outerShdw blurRad="50800" dist="50800" dir="5400000" algn="ctr" rotWithShape="0">
              <a:srgbClr val="000000">
                <a:alpha val="0"/>
              </a:srgbClr>
            </a:outerShdw>
            <a:softEdge rad="241300"/>
          </a:effectLst>
        </p:spPr>
      </p:pic>
      <p:pic>
        <p:nvPicPr>
          <p:cNvPr id="11" name="Picture 10" descr="Graphical user interface&#10;&#10;AI-generated content may be incorrect.">
            <a:extLst>
              <a:ext uri="{FF2B5EF4-FFF2-40B4-BE49-F238E27FC236}">
                <a16:creationId xmlns:a16="http://schemas.microsoft.com/office/drawing/2014/main" id="{B6D37CC9-5568-7CCA-7622-AD652EFF7BFD}"/>
              </a:ext>
            </a:extLst>
          </p:cNvPr>
          <p:cNvPicPr>
            <a:picLocks noChangeAspect="1"/>
          </p:cNvPicPr>
          <p:nvPr/>
        </p:nvPicPr>
        <p:blipFill>
          <a:blip r:embed="rId3"/>
          <a:stretch>
            <a:fillRect/>
          </a:stretch>
        </p:blipFill>
        <p:spPr>
          <a:xfrm>
            <a:off x="1646434" y="4922078"/>
            <a:ext cx="9467258" cy="1381664"/>
          </a:xfrm>
          <a:prstGeom prst="rect">
            <a:avLst/>
          </a:prstGeom>
          <a:solidFill>
            <a:schemeClr val="bg1">
              <a:lumMod val="65000"/>
            </a:schemeClr>
          </a:solidFill>
        </p:spPr>
      </p:pic>
      <p:cxnSp>
        <p:nvCxnSpPr>
          <p:cNvPr id="3" name="Straight Arrow Connector 2">
            <a:extLst>
              <a:ext uri="{FF2B5EF4-FFF2-40B4-BE49-F238E27FC236}">
                <a16:creationId xmlns:a16="http://schemas.microsoft.com/office/drawing/2014/main" id="{F4BAC9B1-D740-F507-51C5-C207A89E27E3}"/>
              </a:ext>
            </a:extLst>
          </p:cNvPr>
          <p:cNvCxnSpPr>
            <a:cxnSpLocks/>
            <a:stCxn id="2" idx="2"/>
          </p:cNvCxnSpPr>
          <p:nvPr/>
        </p:nvCxnSpPr>
        <p:spPr>
          <a:xfrm flipH="1">
            <a:off x="3102429" y="816746"/>
            <a:ext cx="2993571" cy="4796164"/>
          </a:xfrm>
          <a:prstGeom prst="straightConnector1">
            <a:avLst/>
          </a:prstGeom>
          <a:ln w="31750">
            <a:solidFill>
              <a:srgbClr val="00B050"/>
            </a:solidFill>
            <a:headEnd w="med" len="lg"/>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24128FB-E798-40E1-C48C-E03B4A5B485E}"/>
              </a:ext>
            </a:extLst>
          </p:cNvPr>
          <p:cNvSpPr txBox="1"/>
          <p:nvPr/>
        </p:nvSpPr>
        <p:spPr>
          <a:xfrm>
            <a:off x="5955536" y="4396135"/>
            <a:ext cx="651140" cy="461665"/>
          </a:xfrm>
          <a:prstGeom prst="rect">
            <a:avLst/>
          </a:prstGeom>
          <a:noFill/>
        </p:spPr>
        <p:txBody>
          <a:bodyPr wrap="none" rtlCol="0">
            <a:spAutoFit/>
          </a:bodyPr>
          <a:lstStyle/>
          <a:p>
            <a:r>
              <a:rPr lang="en-US" sz="2400" b="1" dirty="0"/>
              <a:t>. . . </a:t>
            </a:r>
            <a:endParaRPr lang="en-US" b="1" dirty="0"/>
          </a:p>
        </p:txBody>
      </p:sp>
    </p:spTree>
    <p:extLst>
      <p:ext uri="{BB962C8B-B14F-4D97-AF65-F5344CB8AC3E}">
        <p14:creationId xmlns:p14="http://schemas.microsoft.com/office/powerpoint/2010/main" val="2803330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23C93-A0A7-5DDE-C730-862EE79D0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BAB39-F3B6-59F4-3D77-0F0290EDAB92}"/>
              </a:ext>
            </a:extLst>
          </p:cNvPr>
          <p:cNvSpPr>
            <a:spLocks noGrp="1"/>
          </p:cNvSpPr>
          <p:nvPr>
            <p:ph type="title"/>
          </p:nvPr>
        </p:nvSpPr>
        <p:spPr>
          <a:solidFill>
            <a:srgbClr val="862C22"/>
          </a:solidFill>
        </p:spPr>
        <p:txBody>
          <a:bodyPr/>
          <a:lstStyle/>
          <a:p>
            <a:r>
              <a:rPr lang="en-US" dirty="0"/>
              <a:t>Stops Along the Way</a:t>
            </a:r>
          </a:p>
        </p:txBody>
      </p:sp>
      <p:sp>
        <p:nvSpPr>
          <p:cNvPr id="4" name="Footer Placeholder 3">
            <a:extLst>
              <a:ext uri="{FF2B5EF4-FFF2-40B4-BE49-F238E27FC236}">
                <a16:creationId xmlns:a16="http://schemas.microsoft.com/office/drawing/2014/main" id="{09AC11BD-8921-7DF2-3F95-34B6947C4BDF}"/>
              </a:ext>
            </a:extLst>
          </p:cNvPr>
          <p:cNvSpPr>
            <a:spLocks noGrp="1"/>
          </p:cNvSpPr>
          <p:nvPr>
            <p:ph type="ftr" sz="quarter" idx="11"/>
          </p:nvPr>
        </p:nvSpPr>
        <p:spPr/>
        <p:txBody>
          <a:bodyPr/>
          <a:lstStyle/>
          <a:p>
            <a:r>
              <a:rPr lang="en-US" dirty="0"/>
              <a:t>MTC Digital Products Work Group - 2-19-26  - Page </a:t>
            </a:r>
            <a:fld id="{73B690A1-99B9-4580-8484-F72C0F17F625}" type="slidenum">
              <a:rPr lang="en-US" smtClean="0"/>
              <a:t>15</a:t>
            </a:fld>
            <a:r>
              <a:rPr lang="en-US" dirty="0"/>
              <a:t> </a:t>
            </a:r>
          </a:p>
        </p:txBody>
      </p:sp>
      <p:pic>
        <p:nvPicPr>
          <p:cNvPr id="12" name="Picture 11" descr="Graphical user interface, text, application, email">
            <a:extLst>
              <a:ext uri="{FF2B5EF4-FFF2-40B4-BE49-F238E27FC236}">
                <a16:creationId xmlns:a16="http://schemas.microsoft.com/office/drawing/2014/main" id="{5989236E-0221-ECDE-91CB-05DD1A5FE8E2}"/>
              </a:ext>
            </a:extLst>
          </p:cNvPr>
          <p:cNvPicPr>
            <a:picLocks noChangeAspect="1"/>
          </p:cNvPicPr>
          <p:nvPr/>
        </p:nvPicPr>
        <p:blipFill>
          <a:blip r:embed="rId2"/>
          <a:stretch>
            <a:fillRect/>
          </a:stretch>
        </p:blipFill>
        <p:spPr>
          <a:xfrm>
            <a:off x="215374" y="874656"/>
            <a:ext cx="4027854" cy="5481694"/>
          </a:xfrm>
          <a:prstGeom prst="rect">
            <a:avLst/>
          </a:prstGeom>
        </p:spPr>
      </p:pic>
      <p:pic>
        <p:nvPicPr>
          <p:cNvPr id="14" name="Picture 13" descr="A picture containing graphical user interface&#10;&#10;AI-generated content may be incorrect.">
            <a:extLst>
              <a:ext uri="{FF2B5EF4-FFF2-40B4-BE49-F238E27FC236}">
                <a16:creationId xmlns:a16="http://schemas.microsoft.com/office/drawing/2014/main" id="{A05ADE55-1D82-004A-B120-1E46C567A5CE}"/>
              </a:ext>
            </a:extLst>
          </p:cNvPr>
          <p:cNvPicPr>
            <a:picLocks noChangeAspect="1"/>
          </p:cNvPicPr>
          <p:nvPr/>
        </p:nvPicPr>
        <p:blipFill>
          <a:blip r:embed="rId3"/>
          <a:stretch>
            <a:fillRect/>
          </a:stretch>
        </p:blipFill>
        <p:spPr>
          <a:xfrm>
            <a:off x="4078894" y="932566"/>
            <a:ext cx="4187925" cy="5481694"/>
          </a:xfrm>
          <a:prstGeom prst="rect">
            <a:avLst/>
          </a:prstGeom>
        </p:spPr>
      </p:pic>
      <p:pic>
        <p:nvPicPr>
          <p:cNvPr id="16" name="Picture 15" descr="A picture containing text&#10;&#10;AI-generated content may be incorrect.">
            <a:extLst>
              <a:ext uri="{FF2B5EF4-FFF2-40B4-BE49-F238E27FC236}">
                <a16:creationId xmlns:a16="http://schemas.microsoft.com/office/drawing/2014/main" id="{944CC6A7-B47C-95FB-2587-38BA88ACAD7D}"/>
              </a:ext>
            </a:extLst>
          </p:cNvPr>
          <p:cNvPicPr>
            <a:picLocks noChangeAspect="1"/>
          </p:cNvPicPr>
          <p:nvPr/>
        </p:nvPicPr>
        <p:blipFill>
          <a:blip r:embed="rId4"/>
          <a:stretch>
            <a:fillRect/>
          </a:stretch>
        </p:blipFill>
        <p:spPr>
          <a:xfrm>
            <a:off x="7707445" y="874656"/>
            <a:ext cx="4422894" cy="5050778"/>
          </a:xfrm>
          <a:prstGeom prst="rect">
            <a:avLst/>
          </a:prstGeom>
        </p:spPr>
      </p:pic>
    </p:spTree>
    <p:extLst>
      <p:ext uri="{BB962C8B-B14F-4D97-AF65-F5344CB8AC3E}">
        <p14:creationId xmlns:p14="http://schemas.microsoft.com/office/powerpoint/2010/main" val="1618844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81328-CEFC-3FC9-E49A-4AA18AB93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D3850-024E-92FA-58FA-C25D365DAB91}"/>
              </a:ext>
            </a:extLst>
          </p:cNvPr>
          <p:cNvSpPr>
            <a:spLocks noGrp="1"/>
          </p:cNvSpPr>
          <p:nvPr>
            <p:ph type="title"/>
          </p:nvPr>
        </p:nvSpPr>
        <p:spPr>
          <a:solidFill>
            <a:srgbClr val="862C22"/>
          </a:solidFill>
        </p:spPr>
        <p:txBody>
          <a:bodyPr/>
          <a:lstStyle/>
          <a:p>
            <a:r>
              <a:rPr lang="en-US" dirty="0"/>
              <a:t>Stops Along the Way</a:t>
            </a:r>
          </a:p>
        </p:txBody>
      </p:sp>
      <p:sp>
        <p:nvSpPr>
          <p:cNvPr id="4" name="Footer Placeholder 3">
            <a:extLst>
              <a:ext uri="{FF2B5EF4-FFF2-40B4-BE49-F238E27FC236}">
                <a16:creationId xmlns:a16="http://schemas.microsoft.com/office/drawing/2014/main" id="{3683384C-6D98-FB19-B581-A0F03C126940}"/>
              </a:ext>
            </a:extLst>
          </p:cNvPr>
          <p:cNvSpPr>
            <a:spLocks noGrp="1"/>
          </p:cNvSpPr>
          <p:nvPr>
            <p:ph type="ftr" sz="quarter" idx="11"/>
          </p:nvPr>
        </p:nvSpPr>
        <p:spPr/>
        <p:txBody>
          <a:bodyPr/>
          <a:lstStyle/>
          <a:p>
            <a:r>
              <a:rPr lang="en-US" dirty="0"/>
              <a:t>MTC Digital Products Work Group - 2-19-26  - Page </a:t>
            </a:r>
            <a:fld id="{73B690A1-99B9-4580-8484-F72C0F17F625}" type="slidenum">
              <a:rPr lang="en-US" smtClean="0"/>
              <a:t>16</a:t>
            </a:fld>
            <a:r>
              <a:rPr lang="en-US" dirty="0"/>
              <a:t> </a:t>
            </a:r>
          </a:p>
        </p:txBody>
      </p:sp>
      <p:pic>
        <p:nvPicPr>
          <p:cNvPr id="5" name="Picture 4" descr="Graphical user interface, text, application, email&#10;&#10;AI-generated content may be incorrect.">
            <a:extLst>
              <a:ext uri="{FF2B5EF4-FFF2-40B4-BE49-F238E27FC236}">
                <a16:creationId xmlns:a16="http://schemas.microsoft.com/office/drawing/2014/main" id="{DE9C29AC-EA93-FC19-E1F6-CF697B9CC6BC}"/>
              </a:ext>
            </a:extLst>
          </p:cNvPr>
          <p:cNvPicPr>
            <a:picLocks noChangeAspect="1"/>
          </p:cNvPicPr>
          <p:nvPr/>
        </p:nvPicPr>
        <p:blipFill>
          <a:blip r:embed="rId2"/>
          <a:stretch>
            <a:fillRect/>
          </a:stretch>
        </p:blipFill>
        <p:spPr>
          <a:xfrm>
            <a:off x="128137" y="947754"/>
            <a:ext cx="6449325" cy="5277587"/>
          </a:xfrm>
          <a:prstGeom prst="rect">
            <a:avLst/>
          </a:prstGeom>
        </p:spPr>
      </p:pic>
      <p:pic>
        <p:nvPicPr>
          <p:cNvPr id="7" name="Picture 6" descr="Graphical user interface, text, application, email&#10;&#10;AI-generated content may be incorrect.">
            <a:extLst>
              <a:ext uri="{FF2B5EF4-FFF2-40B4-BE49-F238E27FC236}">
                <a16:creationId xmlns:a16="http://schemas.microsoft.com/office/drawing/2014/main" id="{AA11590F-98F5-2D60-C787-D5F49C063504}"/>
              </a:ext>
            </a:extLst>
          </p:cNvPr>
          <p:cNvPicPr>
            <a:picLocks noChangeAspect="1"/>
          </p:cNvPicPr>
          <p:nvPr/>
        </p:nvPicPr>
        <p:blipFill>
          <a:blip r:embed="rId3"/>
          <a:stretch>
            <a:fillRect/>
          </a:stretch>
        </p:blipFill>
        <p:spPr>
          <a:xfrm>
            <a:off x="6704833" y="947754"/>
            <a:ext cx="5487166" cy="3296110"/>
          </a:xfrm>
          <a:prstGeom prst="rect">
            <a:avLst/>
          </a:prstGeom>
        </p:spPr>
      </p:pic>
    </p:spTree>
    <p:extLst>
      <p:ext uri="{BB962C8B-B14F-4D97-AF65-F5344CB8AC3E}">
        <p14:creationId xmlns:p14="http://schemas.microsoft.com/office/powerpoint/2010/main" val="168477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93BFE-D097-3446-550A-7DAFA8A3726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kern="1200" dirty="0">
                <a:solidFill>
                  <a:srgbClr val="FFFFFF"/>
                </a:solidFill>
                <a:latin typeface="+mj-lt"/>
                <a:ea typeface="+mj-ea"/>
                <a:cs typeface="+mj-cs"/>
              </a:rPr>
              <a:t>“Souvenirs”</a:t>
            </a:r>
          </a:p>
        </p:txBody>
      </p:sp>
      <p:pic>
        <p:nvPicPr>
          <p:cNvPr id="6" name="Content Placeholder 5" descr="Graphical user interface, application">
            <a:extLst>
              <a:ext uri="{FF2B5EF4-FFF2-40B4-BE49-F238E27FC236}">
                <a16:creationId xmlns:a16="http://schemas.microsoft.com/office/drawing/2014/main" id="{CE523EED-25D8-5F1E-DCF4-D23494523F14}"/>
              </a:ext>
            </a:extLst>
          </p:cNvPr>
          <p:cNvPicPr>
            <a:picLocks noGrp="1" noChangeAspect="1"/>
          </p:cNvPicPr>
          <p:nvPr>
            <p:ph idx="1"/>
          </p:nvPr>
        </p:nvPicPr>
        <p:blipFill>
          <a:blip r:embed="rId2"/>
          <a:stretch>
            <a:fillRect/>
          </a:stretch>
        </p:blipFill>
        <p:spPr>
          <a:xfrm>
            <a:off x="5116010" y="128748"/>
            <a:ext cx="6210300" cy="6713839"/>
          </a:xfrm>
          <a:prstGeom prst="rect">
            <a:avLst/>
          </a:prstGeom>
        </p:spPr>
      </p:pic>
      <p:sp>
        <p:nvSpPr>
          <p:cNvPr id="4" name="Footer Placeholder 3">
            <a:extLst>
              <a:ext uri="{FF2B5EF4-FFF2-40B4-BE49-F238E27FC236}">
                <a16:creationId xmlns:a16="http://schemas.microsoft.com/office/drawing/2014/main" id="{2C54FE8E-C6F4-1653-5D75-220D76F213A5}"/>
              </a:ext>
            </a:extLst>
          </p:cNvPr>
          <p:cNvSpPr>
            <a:spLocks noGrp="1"/>
          </p:cNvSpPr>
          <p:nvPr>
            <p:ph type="ftr" sz="quarter" idx="11"/>
          </p:nvPr>
        </p:nvSpPr>
        <p:spPr>
          <a:xfrm>
            <a:off x="1028700" y="6356350"/>
            <a:ext cx="6210300" cy="365125"/>
          </a:xfrm>
        </p:spPr>
        <p:txBody>
          <a:bodyPr vert="horz" lIns="91440" tIns="45720" rIns="91440" bIns="45720" rtlCol="0" anchor="ctr">
            <a:normAutofit/>
          </a:bodyPr>
          <a:lstStyle/>
          <a:p>
            <a:pPr algn="l">
              <a:spcAft>
                <a:spcPts val="600"/>
              </a:spcAft>
            </a:pPr>
            <a:r>
              <a:rPr lang="en-US" kern="1200" dirty="0">
                <a:solidFill>
                  <a:schemeClr val="tx1">
                    <a:alpha val="80000"/>
                  </a:schemeClr>
                </a:solidFill>
                <a:latin typeface="+mn-lt"/>
                <a:ea typeface="+mn-ea"/>
                <a:cs typeface="+mn-cs"/>
              </a:rPr>
              <a:t>MTC Digital Products Work Group - 2-19-26  - Page </a:t>
            </a:r>
            <a:fld id="{25D0C3BB-EAC9-4E45-AB0C-8D6917A237A9}" type="slidenum">
              <a:rPr lang="en-US" kern="1200" smtClean="0">
                <a:solidFill>
                  <a:schemeClr val="tx1">
                    <a:alpha val="80000"/>
                  </a:schemeClr>
                </a:solidFill>
                <a:latin typeface="+mn-lt"/>
                <a:ea typeface="+mn-ea"/>
                <a:cs typeface="+mn-cs"/>
              </a:rPr>
              <a:t>17</a:t>
            </a:fld>
            <a:r>
              <a:rPr lang="en-US" kern="1200" dirty="0">
                <a:solidFill>
                  <a:schemeClr val="tx1">
                    <a:alpha val="80000"/>
                  </a:schemeClr>
                </a:solidFill>
                <a:latin typeface="+mn-lt"/>
                <a:ea typeface="+mn-ea"/>
                <a:cs typeface="+mn-cs"/>
              </a:rPr>
              <a:t> </a:t>
            </a:r>
          </a:p>
        </p:txBody>
      </p:sp>
    </p:spTree>
    <p:extLst>
      <p:ext uri="{BB962C8B-B14F-4D97-AF65-F5344CB8AC3E}">
        <p14:creationId xmlns:p14="http://schemas.microsoft.com/office/powerpoint/2010/main" val="345779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2C785D-1D30-7796-B3C6-D1166C581952}"/>
            </a:ext>
          </a:extLst>
        </p:cNvPr>
        <p:cNvGrpSpPr/>
        <p:nvPr/>
      </p:nvGrpSpPr>
      <p:grpSpPr>
        <a:xfrm>
          <a:off x="0" y="0"/>
          <a:ext cx="0" cy="0"/>
          <a:chOff x="0" y="0"/>
          <a:chExt cx="0" cy="0"/>
        </a:xfrm>
      </p:grpSpPr>
      <p:sp>
        <p:nvSpPr>
          <p:cNvPr id="11" name="Down Arrow 7">
            <a:extLst>
              <a:ext uri="{FF2B5EF4-FFF2-40B4-BE49-F238E27FC236}">
                <a16:creationId xmlns:a16="http://schemas.microsoft.com/office/drawing/2014/main" id="{4902436B-C9F3-5CB7-F6ED-F134AB48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E55897-C314-5075-EF8D-D532899D9DD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kern="1200" dirty="0">
                <a:solidFill>
                  <a:srgbClr val="FFFFFF"/>
                </a:solidFill>
                <a:latin typeface="+mj-lt"/>
                <a:ea typeface="+mj-ea"/>
                <a:cs typeface="+mj-cs"/>
              </a:rPr>
              <a:t>“Souvenirs”</a:t>
            </a:r>
          </a:p>
        </p:txBody>
      </p:sp>
      <p:sp>
        <p:nvSpPr>
          <p:cNvPr id="4" name="Footer Placeholder 3">
            <a:extLst>
              <a:ext uri="{FF2B5EF4-FFF2-40B4-BE49-F238E27FC236}">
                <a16:creationId xmlns:a16="http://schemas.microsoft.com/office/drawing/2014/main" id="{A237A12E-3066-1DC3-8B30-1A05D21014E1}"/>
              </a:ext>
            </a:extLst>
          </p:cNvPr>
          <p:cNvSpPr>
            <a:spLocks noGrp="1"/>
          </p:cNvSpPr>
          <p:nvPr>
            <p:ph type="ftr" sz="quarter" idx="11"/>
          </p:nvPr>
        </p:nvSpPr>
        <p:spPr>
          <a:xfrm>
            <a:off x="1028700" y="6356350"/>
            <a:ext cx="6210300" cy="365125"/>
          </a:xfrm>
        </p:spPr>
        <p:txBody>
          <a:bodyPr vert="horz" lIns="91440" tIns="45720" rIns="91440" bIns="45720" rtlCol="0" anchor="ctr">
            <a:normAutofit/>
          </a:bodyPr>
          <a:lstStyle/>
          <a:p>
            <a:pPr algn="l">
              <a:spcAft>
                <a:spcPts val="600"/>
              </a:spcAft>
            </a:pPr>
            <a:r>
              <a:rPr lang="en-US" kern="1200" dirty="0">
                <a:solidFill>
                  <a:schemeClr val="tx1">
                    <a:alpha val="80000"/>
                  </a:schemeClr>
                </a:solidFill>
                <a:latin typeface="+mn-lt"/>
                <a:ea typeface="+mn-ea"/>
                <a:cs typeface="+mn-cs"/>
              </a:rPr>
              <a:t>MTC Digital Products Work Group - 2-19-26  - Page </a:t>
            </a:r>
            <a:fld id="{0BBAAE8F-B9A2-40D0-8149-9C6D7064806E}" type="slidenum">
              <a:rPr lang="en-US" kern="1200" smtClean="0">
                <a:solidFill>
                  <a:schemeClr val="tx1">
                    <a:alpha val="80000"/>
                  </a:schemeClr>
                </a:solidFill>
                <a:latin typeface="+mn-lt"/>
                <a:ea typeface="+mn-ea"/>
                <a:cs typeface="+mn-cs"/>
              </a:rPr>
              <a:t>18</a:t>
            </a:fld>
            <a:r>
              <a:rPr lang="en-US" kern="1200" dirty="0">
                <a:solidFill>
                  <a:schemeClr val="tx1">
                    <a:alpha val="80000"/>
                  </a:schemeClr>
                </a:solidFill>
                <a:latin typeface="+mn-lt"/>
                <a:ea typeface="+mn-ea"/>
                <a:cs typeface="+mn-cs"/>
              </a:rPr>
              <a:t> </a:t>
            </a:r>
          </a:p>
        </p:txBody>
      </p:sp>
      <p:pic>
        <p:nvPicPr>
          <p:cNvPr id="8" name="Picture 7" descr="Graphical user interface, application">
            <a:extLst>
              <a:ext uri="{FF2B5EF4-FFF2-40B4-BE49-F238E27FC236}">
                <a16:creationId xmlns:a16="http://schemas.microsoft.com/office/drawing/2014/main" id="{4D9DF44E-41D2-FF19-9C70-C5CD7DA55541}"/>
              </a:ext>
            </a:extLst>
          </p:cNvPr>
          <p:cNvPicPr>
            <a:picLocks noChangeAspect="1"/>
          </p:cNvPicPr>
          <p:nvPr/>
        </p:nvPicPr>
        <p:blipFill>
          <a:blip r:embed="rId2"/>
          <a:srcRect r="2553"/>
          <a:stretch>
            <a:fillRect/>
          </a:stretch>
        </p:blipFill>
        <p:spPr>
          <a:xfrm>
            <a:off x="4375588" y="136525"/>
            <a:ext cx="7816412" cy="6067505"/>
          </a:xfrm>
          <a:prstGeom prst="rect">
            <a:avLst/>
          </a:prstGeom>
        </p:spPr>
      </p:pic>
    </p:spTree>
    <p:extLst>
      <p:ext uri="{BB962C8B-B14F-4D97-AF65-F5344CB8AC3E}">
        <p14:creationId xmlns:p14="http://schemas.microsoft.com/office/powerpoint/2010/main" val="3186546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01788-C172-FCC6-4A56-497E17F77B9B}"/>
              </a:ext>
            </a:extLst>
          </p:cNvPr>
          <p:cNvSpPr>
            <a:spLocks noGrp="1"/>
          </p:cNvSpPr>
          <p:nvPr>
            <p:ph type="title"/>
          </p:nvPr>
        </p:nvSpPr>
        <p:spPr/>
        <p:txBody>
          <a:bodyPr/>
          <a:lstStyle/>
          <a:p>
            <a:r>
              <a:rPr lang="en-US" dirty="0"/>
              <a:t>Drafting the White Paper (Travel Guide)</a:t>
            </a:r>
          </a:p>
        </p:txBody>
      </p:sp>
      <p:sp>
        <p:nvSpPr>
          <p:cNvPr id="3" name="Content Placeholder 2">
            <a:extLst>
              <a:ext uri="{FF2B5EF4-FFF2-40B4-BE49-F238E27FC236}">
                <a16:creationId xmlns:a16="http://schemas.microsoft.com/office/drawing/2014/main" id="{E49C501E-A2EA-2B0E-14B7-E5D529017868}"/>
              </a:ext>
            </a:extLst>
          </p:cNvPr>
          <p:cNvSpPr>
            <a:spLocks noGrp="1"/>
          </p:cNvSpPr>
          <p:nvPr>
            <p:ph idx="1"/>
          </p:nvPr>
        </p:nvSpPr>
        <p:spPr>
          <a:xfrm>
            <a:off x="514905" y="1418897"/>
            <a:ext cx="6832952" cy="4857616"/>
          </a:xfrm>
        </p:spPr>
        <p:txBody>
          <a:bodyPr>
            <a:normAutofit lnSpcReduction="10000"/>
          </a:bodyPr>
          <a:lstStyle/>
          <a:p>
            <a:pPr>
              <a:spcAft>
                <a:spcPts val="2400"/>
              </a:spcAft>
            </a:pPr>
            <a:r>
              <a:rPr lang="en-US" sz="2800" dirty="0"/>
              <a:t>MTC staff have begun the process of drafting sections of the white paper and updating the web page.</a:t>
            </a:r>
          </a:p>
          <a:p>
            <a:pPr>
              <a:spcAft>
                <a:spcPts val="2400"/>
              </a:spcAft>
            </a:pPr>
            <a:r>
              <a:rPr lang="en-US" sz="2800" dirty="0"/>
              <a:t>As we do—we publish the drafts.</a:t>
            </a:r>
          </a:p>
          <a:p>
            <a:pPr>
              <a:spcAft>
                <a:spcPts val="2400"/>
              </a:spcAft>
            </a:pPr>
            <a:r>
              <a:rPr lang="en-US" sz="2800" dirty="0"/>
              <a:t>Goal would be to have a “substantial” draft in time for the April in-person committee meetings. </a:t>
            </a:r>
          </a:p>
          <a:p>
            <a:pPr>
              <a:spcAft>
                <a:spcPts val="2400"/>
              </a:spcAft>
            </a:pPr>
            <a:r>
              <a:rPr lang="en-US" sz="2800" dirty="0"/>
              <a:t>We can also have work group meetings when necessary to discuss any issues or substantial revisions.  </a:t>
            </a:r>
          </a:p>
        </p:txBody>
      </p:sp>
      <p:sp>
        <p:nvSpPr>
          <p:cNvPr id="4" name="Footer Placeholder 3">
            <a:extLst>
              <a:ext uri="{FF2B5EF4-FFF2-40B4-BE49-F238E27FC236}">
                <a16:creationId xmlns:a16="http://schemas.microsoft.com/office/drawing/2014/main" id="{808DEAB6-F3AC-A61D-8838-95DB8B97A545}"/>
              </a:ext>
            </a:extLst>
          </p:cNvPr>
          <p:cNvSpPr>
            <a:spLocks noGrp="1"/>
          </p:cNvSpPr>
          <p:nvPr>
            <p:ph type="ftr" sz="quarter" idx="11"/>
          </p:nvPr>
        </p:nvSpPr>
        <p:spPr/>
        <p:txBody>
          <a:bodyPr/>
          <a:lstStyle/>
          <a:p>
            <a:r>
              <a:rPr lang="en-US" dirty="0"/>
              <a:t>MTC Digital Products Work Group - 2-19-26  - Page </a:t>
            </a:r>
            <a:fld id="{FBEED200-3019-442D-BA85-C111B30D3F74}" type="slidenum">
              <a:rPr lang="en-US" smtClean="0"/>
              <a:t>19</a:t>
            </a:fld>
            <a:r>
              <a:rPr lang="en-US" dirty="0"/>
              <a:t> </a:t>
            </a:r>
          </a:p>
        </p:txBody>
      </p:sp>
      <p:pic>
        <p:nvPicPr>
          <p:cNvPr id="5" name="Picture 4">
            <a:extLst>
              <a:ext uri="{FF2B5EF4-FFF2-40B4-BE49-F238E27FC236}">
                <a16:creationId xmlns:a16="http://schemas.microsoft.com/office/drawing/2014/main" id="{9A696467-2A13-618B-B59C-412AFE378A5F}"/>
              </a:ext>
            </a:extLst>
          </p:cNvPr>
          <p:cNvPicPr>
            <a:picLocks noChangeAspect="1"/>
          </p:cNvPicPr>
          <p:nvPr/>
        </p:nvPicPr>
        <p:blipFill>
          <a:blip r:embed="rId2">
            <a:biLevel thresh="75000"/>
          </a:blip>
          <a:stretch>
            <a:fillRect/>
          </a:stretch>
        </p:blipFill>
        <p:spPr>
          <a:xfrm>
            <a:off x="7242080" y="1643605"/>
            <a:ext cx="4782327" cy="3795498"/>
          </a:xfrm>
          <a:prstGeom prst="rect">
            <a:avLst/>
          </a:prstGeom>
          <a:effectLst/>
        </p:spPr>
      </p:pic>
      <p:sp>
        <p:nvSpPr>
          <p:cNvPr id="6" name="Rectangle 5">
            <a:extLst>
              <a:ext uri="{FF2B5EF4-FFF2-40B4-BE49-F238E27FC236}">
                <a16:creationId xmlns:a16="http://schemas.microsoft.com/office/drawing/2014/main" id="{02DDADB6-0F78-6F95-2D1E-4CCFBBCEACE6}"/>
              </a:ext>
            </a:extLst>
          </p:cNvPr>
          <p:cNvSpPr/>
          <p:nvPr/>
        </p:nvSpPr>
        <p:spPr>
          <a:xfrm>
            <a:off x="9473985" y="1087679"/>
            <a:ext cx="1464948" cy="2048934"/>
          </a:xfrm>
          <a:prstGeom prst="rect">
            <a:avLst/>
          </a:prstGeom>
          <a:effectLst>
            <a:outerShdw blurRad="50800" dist="101600" dir="2700000" algn="tl" rotWithShape="0">
              <a:schemeClr val="accent2">
                <a:lumMod val="50000"/>
                <a:alpha val="74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Constantia" panose="02030602050306030303" pitchFamily="18" charset="0"/>
              </a:rPr>
              <a:t>Sales Tax on </a:t>
            </a:r>
            <a:br>
              <a:rPr lang="en-US" sz="1200" dirty="0">
                <a:latin typeface="Constantia" panose="02030602050306030303" pitchFamily="18" charset="0"/>
              </a:rPr>
            </a:br>
            <a:r>
              <a:rPr lang="en-US" sz="1200" dirty="0">
                <a:latin typeface="Constantia" panose="02030602050306030303" pitchFamily="18" charset="0"/>
              </a:rPr>
              <a:t>Digital Products – </a:t>
            </a:r>
            <a:br>
              <a:rPr lang="en-US" sz="1200" dirty="0">
                <a:latin typeface="Constantia" panose="02030602050306030303" pitchFamily="18" charset="0"/>
              </a:rPr>
            </a:br>
            <a:r>
              <a:rPr lang="en-US" sz="1600" dirty="0">
                <a:latin typeface="Constantia" panose="02030602050306030303" pitchFamily="18" charset="0"/>
              </a:rPr>
              <a:t>Travel Guide</a:t>
            </a:r>
          </a:p>
        </p:txBody>
      </p:sp>
      <p:pic>
        <p:nvPicPr>
          <p:cNvPr id="7" name="Picture 6">
            <a:extLst>
              <a:ext uri="{FF2B5EF4-FFF2-40B4-BE49-F238E27FC236}">
                <a16:creationId xmlns:a16="http://schemas.microsoft.com/office/drawing/2014/main" id="{EC21F58D-8FFC-BCCA-CDDA-8A1547379533}"/>
              </a:ext>
            </a:extLst>
          </p:cNvPr>
          <p:cNvPicPr>
            <a:picLocks noChangeAspect="1"/>
          </p:cNvPicPr>
          <p:nvPr/>
        </p:nvPicPr>
        <p:blipFill>
          <a:blip r:embed="rId3"/>
          <a:stretch>
            <a:fillRect/>
          </a:stretch>
        </p:blipFill>
        <p:spPr>
          <a:xfrm>
            <a:off x="9832698" y="1183692"/>
            <a:ext cx="747521" cy="377960"/>
          </a:xfrm>
          <a:prstGeom prst="rect">
            <a:avLst/>
          </a:prstGeom>
        </p:spPr>
      </p:pic>
    </p:spTree>
    <p:extLst>
      <p:ext uri="{BB962C8B-B14F-4D97-AF65-F5344CB8AC3E}">
        <p14:creationId xmlns:p14="http://schemas.microsoft.com/office/powerpoint/2010/main" val="192643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AE54D-169A-EA7B-AFC8-61708F445DEB}"/>
              </a:ext>
            </a:extLst>
          </p:cNvPr>
          <p:cNvSpPr>
            <a:spLocks noGrp="1"/>
          </p:cNvSpPr>
          <p:nvPr>
            <p:ph type="title"/>
          </p:nvPr>
        </p:nvSpPr>
        <p:spPr>
          <a:xfrm>
            <a:off x="466722" y="586855"/>
            <a:ext cx="3201366" cy="5255145"/>
          </a:xfrm>
        </p:spPr>
        <p:txBody>
          <a:bodyPr anchor="ctr">
            <a:normAutofit/>
          </a:bodyPr>
          <a:lstStyle/>
          <a:p>
            <a:r>
              <a:rPr lang="en-US" dirty="0">
                <a:solidFill>
                  <a:srgbClr val="FFFFFF"/>
                </a:solidFill>
              </a:rPr>
              <a:t>Where We Started</a:t>
            </a:r>
            <a:endParaRPr lang="en-US" sz="4000" dirty="0">
              <a:solidFill>
                <a:srgbClr val="FFFFFF"/>
              </a:solidFill>
            </a:endParaRPr>
          </a:p>
        </p:txBody>
      </p:sp>
      <p:sp>
        <p:nvSpPr>
          <p:cNvPr id="4" name="Footer Placeholder 3">
            <a:extLst>
              <a:ext uri="{FF2B5EF4-FFF2-40B4-BE49-F238E27FC236}">
                <a16:creationId xmlns:a16="http://schemas.microsoft.com/office/drawing/2014/main" id="{B3BBAB84-665F-2EAA-1BA9-49122A25B49F}"/>
              </a:ext>
            </a:extLst>
          </p:cNvPr>
          <p:cNvSpPr>
            <a:spLocks noGrp="1"/>
          </p:cNvSpPr>
          <p:nvPr>
            <p:ph type="ftr" sz="quarter" idx="11"/>
          </p:nvPr>
        </p:nvSpPr>
        <p:spPr>
          <a:xfrm>
            <a:off x="139898" y="6346612"/>
            <a:ext cx="3758019" cy="365125"/>
          </a:xfrm>
        </p:spPr>
        <p:txBody>
          <a:bodyPr>
            <a:normAutofit/>
          </a:bodyPr>
          <a:lstStyle/>
          <a:p>
            <a:pPr algn="l">
              <a:spcAft>
                <a:spcPts val="600"/>
              </a:spcAft>
            </a:pPr>
            <a:r>
              <a:rPr lang="en-US" sz="1100" dirty="0">
                <a:solidFill>
                  <a:srgbClr val="FFFFFF"/>
                </a:solidFill>
              </a:rPr>
              <a:t>MTC Digital Products Work Group - 2-19-26 Page </a:t>
            </a:r>
            <a:fld id="{EB022C27-11F2-4F6A-BDD5-131E51EBC45F}" type="slidenum">
              <a:rPr lang="en-US" sz="1100" smtClean="0">
                <a:solidFill>
                  <a:srgbClr val="FFFFFF"/>
                </a:solidFill>
              </a:rPr>
              <a:t>2</a:t>
            </a:fld>
            <a:r>
              <a:rPr lang="en-US" sz="1100" dirty="0">
                <a:solidFill>
                  <a:srgbClr val="FFFFFF"/>
                </a:solidFill>
              </a:rPr>
              <a:t> </a:t>
            </a:r>
          </a:p>
        </p:txBody>
      </p:sp>
      <p:sp>
        <p:nvSpPr>
          <p:cNvPr id="3" name="Content Placeholder 2">
            <a:extLst>
              <a:ext uri="{FF2B5EF4-FFF2-40B4-BE49-F238E27FC236}">
                <a16:creationId xmlns:a16="http://schemas.microsoft.com/office/drawing/2014/main" id="{5F38700E-E073-D66D-BA56-574AA813EE3F}"/>
              </a:ext>
            </a:extLst>
          </p:cNvPr>
          <p:cNvSpPr>
            <a:spLocks noGrp="1"/>
          </p:cNvSpPr>
          <p:nvPr>
            <p:ph idx="1"/>
          </p:nvPr>
        </p:nvSpPr>
        <p:spPr>
          <a:xfrm>
            <a:off x="4364638" y="586854"/>
            <a:ext cx="7629653" cy="5759757"/>
          </a:xfrm>
        </p:spPr>
        <p:txBody>
          <a:bodyPr anchor="t">
            <a:normAutofit/>
          </a:bodyPr>
          <a:lstStyle/>
          <a:p>
            <a:pPr marL="0" indent="0" fontAlgn="base">
              <a:lnSpc>
                <a:spcPct val="100000"/>
              </a:lnSpc>
              <a:spcAft>
                <a:spcPts val="1800"/>
              </a:spcAft>
              <a:buNone/>
            </a:pPr>
            <a:r>
              <a:rPr lang="en-US" dirty="0">
                <a:solidFill>
                  <a:srgbClr val="862C22"/>
                </a:solidFill>
              </a:rPr>
              <a:t>April 2021 – </a:t>
            </a:r>
          </a:p>
          <a:p>
            <a:pPr marL="0" indent="0" fontAlgn="base">
              <a:lnSpc>
                <a:spcPct val="100000"/>
              </a:lnSpc>
              <a:spcAft>
                <a:spcPts val="1800"/>
              </a:spcAft>
              <a:buNone/>
            </a:pPr>
            <a:r>
              <a:rPr lang="en-US" sz="2800" dirty="0"/>
              <a:t>Washington gave a presentation contrasting different approaches states use to include digital products in the sales tax base –</a:t>
            </a:r>
          </a:p>
          <a:p>
            <a:pPr lvl="1" fontAlgn="base">
              <a:lnSpc>
                <a:spcPct val="100000"/>
              </a:lnSpc>
              <a:spcAft>
                <a:spcPts val="1800"/>
              </a:spcAft>
            </a:pPr>
            <a:r>
              <a:rPr lang="en-US" sz="2400" dirty="0"/>
              <a:t>Broad definitions (with exemptions)—similar to the longstanding approach to tangible property.</a:t>
            </a:r>
          </a:p>
          <a:p>
            <a:pPr lvl="1" fontAlgn="base">
              <a:lnSpc>
                <a:spcPct val="100000"/>
              </a:lnSpc>
              <a:spcAft>
                <a:spcPts val="1800"/>
              </a:spcAft>
            </a:pPr>
            <a:r>
              <a:rPr lang="en-US" sz="2400" dirty="0"/>
              <a:t>Narrow, specific definitions—more like excise taxes and Streamlined’s approach.  </a:t>
            </a:r>
          </a:p>
        </p:txBody>
      </p:sp>
    </p:spTree>
    <p:extLst>
      <p:ext uri="{BB962C8B-B14F-4D97-AF65-F5344CB8AC3E}">
        <p14:creationId xmlns:p14="http://schemas.microsoft.com/office/powerpoint/2010/main" val="156460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350721-E2D7-011F-5EC4-3C1BFE21EEE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AC88F7-14CC-9BF0-BC25-9ACC0BDE185B}"/>
              </a:ext>
            </a:extLst>
          </p:cNvPr>
          <p:cNvSpPr>
            <a:spLocks noGrp="1"/>
          </p:cNvSpPr>
          <p:nvPr>
            <p:ph type="title"/>
          </p:nvPr>
        </p:nvSpPr>
        <p:spPr>
          <a:xfrm>
            <a:off x="418225" y="1705699"/>
            <a:ext cx="3201366" cy="1766878"/>
          </a:xfrm>
        </p:spPr>
        <p:txBody>
          <a:bodyPr anchor="b">
            <a:normAutofit/>
          </a:bodyPr>
          <a:lstStyle/>
          <a:p>
            <a:r>
              <a:rPr lang="en-US" sz="3700" dirty="0">
                <a:solidFill>
                  <a:srgbClr val="FFFFFF"/>
                </a:solidFill>
              </a:rPr>
              <a:t>Other Developments</a:t>
            </a:r>
            <a:br>
              <a:rPr lang="en-US" sz="3700" dirty="0">
                <a:solidFill>
                  <a:srgbClr val="FFFFFF"/>
                </a:solidFill>
              </a:rPr>
            </a:br>
            <a:endParaRPr lang="en-US" sz="3700" dirty="0">
              <a:solidFill>
                <a:srgbClr val="FFFFFF"/>
              </a:solidFill>
            </a:endParaRPr>
          </a:p>
        </p:txBody>
      </p:sp>
      <p:sp>
        <p:nvSpPr>
          <p:cNvPr id="4" name="Footer Placeholder 3">
            <a:extLst>
              <a:ext uri="{FF2B5EF4-FFF2-40B4-BE49-F238E27FC236}">
                <a16:creationId xmlns:a16="http://schemas.microsoft.com/office/drawing/2014/main" id="{BA523A3A-3420-E9B3-D25C-2882570113C5}"/>
              </a:ext>
            </a:extLst>
          </p:cNvPr>
          <p:cNvSpPr>
            <a:spLocks noGrp="1"/>
          </p:cNvSpPr>
          <p:nvPr>
            <p:ph type="ftr" sz="quarter" idx="11"/>
          </p:nvPr>
        </p:nvSpPr>
        <p:spPr>
          <a:xfrm>
            <a:off x="4134810" y="6344201"/>
            <a:ext cx="4114800" cy="365125"/>
          </a:xfrm>
        </p:spPr>
        <p:txBody>
          <a:bodyPr>
            <a:normAutofit/>
          </a:bodyPr>
          <a:lstStyle/>
          <a:p>
            <a:pPr algn="l">
              <a:spcAft>
                <a:spcPts val="600"/>
              </a:spcAft>
            </a:pPr>
            <a:r>
              <a:rPr lang="en-US" sz="1100" dirty="0"/>
              <a:t>MTC Digital Products Work Group - 2-19-26  - Page </a:t>
            </a:r>
            <a:fld id="{148817C3-EF25-474E-BB4B-9D52B0B37CF1}" type="slidenum">
              <a:rPr lang="en-US" sz="1100" smtClean="0"/>
              <a:t>20</a:t>
            </a:fld>
            <a:r>
              <a:rPr lang="en-US" sz="1100" dirty="0"/>
              <a:t> </a:t>
            </a:r>
          </a:p>
        </p:txBody>
      </p:sp>
      <p:sp>
        <p:nvSpPr>
          <p:cNvPr id="3" name="Content Placeholder 2">
            <a:extLst>
              <a:ext uri="{FF2B5EF4-FFF2-40B4-BE49-F238E27FC236}">
                <a16:creationId xmlns:a16="http://schemas.microsoft.com/office/drawing/2014/main" id="{8BEA07A4-449B-38C2-A00D-3F153C06F0C3}"/>
              </a:ext>
            </a:extLst>
          </p:cNvPr>
          <p:cNvSpPr>
            <a:spLocks noGrp="1"/>
          </p:cNvSpPr>
          <p:nvPr>
            <p:ph idx="1"/>
          </p:nvPr>
        </p:nvSpPr>
        <p:spPr>
          <a:xfrm>
            <a:off x="4588933" y="586856"/>
            <a:ext cx="6776673" cy="5608672"/>
          </a:xfrm>
        </p:spPr>
        <p:txBody>
          <a:bodyPr anchor="ctr">
            <a:normAutofit/>
          </a:bodyPr>
          <a:lstStyle/>
          <a:p>
            <a:pPr>
              <a:spcAft>
                <a:spcPts val="2400"/>
              </a:spcAft>
            </a:pPr>
            <a:r>
              <a:rPr lang="en-US" dirty="0"/>
              <a:t>The White House Council of Economic Advisors (CEA) issued a recent report. </a:t>
            </a:r>
          </a:p>
          <a:p>
            <a:pPr>
              <a:spcAft>
                <a:spcPts val="2400"/>
              </a:spcAft>
            </a:pPr>
            <a:r>
              <a:rPr lang="en-US" dirty="0"/>
              <a:t>It recommends states consider repealing state income taxes and replace the revenue lost with an expanded sales tax. </a:t>
            </a:r>
          </a:p>
        </p:txBody>
      </p:sp>
    </p:spTree>
    <p:extLst>
      <p:ext uri="{BB962C8B-B14F-4D97-AF65-F5344CB8AC3E}">
        <p14:creationId xmlns:p14="http://schemas.microsoft.com/office/powerpoint/2010/main" val="102412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278168-D8D9-654C-AD7F-65BA444A349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F47DA5-CF9A-35F4-56C0-66FD71AE7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29DC5B4-788E-89DA-8B1B-A988A95E2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1E4767-F84D-79AD-7691-2367248BB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F0CA21-53B4-AB83-57EF-3EE0022DC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F51E851-55F5-557A-3B24-B714F609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1A9A2ADE-FBFE-8182-23C5-C7879921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FAB980EE-9BEC-ACCD-E7D5-BE7B1754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71FE6F-57AE-9B67-0561-4C800938CBE0}"/>
              </a:ext>
            </a:extLst>
          </p:cNvPr>
          <p:cNvSpPr>
            <a:spLocks noGrp="1"/>
          </p:cNvSpPr>
          <p:nvPr>
            <p:ph type="title"/>
          </p:nvPr>
        </p:nvSpPr>
        <p:spPr>
          <a:xfrm>
            <a:off x="418225" y="1705699"/>
            <a:ext cx="3201366" cy="1766878"/>
          </a:xfrm>
        </p:spPr>
        <p:txBody>
          <a:bodyPr anchor="b">
            <a:normAutofit/>
          </a:bodyPr>
          <a:lstStyle/>
          <a:p>
            <a:r>
              <a:rPr lang="en-US" sz="3700" dirty="0">
                <a:solidFill>
                  <a:srgbClr val="FFFFFF"/>
                </a:solidFill>
              </a:rPr>
              <a:t>Other Developments</a:t>
            </a:r>
            <a:br>
              <a:rPr lang="en-US" sz="3700" dirty="0">
                <a:solidFill>
                  <a:srgbClr val="FFFFFF"/>
                </a:solidFill>
              </a:rPr>
            </a:br>
            <a:endParaRPr lang="en-US" sz="3700" dirty="0">
              <a:solidFill>
                <a:srgbClr val="FFFFFF"/>
              </a:solidFill>
            </a:endParaRPr>
          </a:p>
        </p:txBody>
      </p:sp>
      <p:sp>
        <p:nvSpPr>
          <p:cNvPr id="4" name="Footer Placeholder 3">
            <a:extLst>
              <a:ext uri="{FF2B5EF4-FFF2-40B4-BE49-F238E27FC236}">
                <a16:creationId xmlns:a16="http://schemas.microsoft.com/office/drawing/2014/main" id="{0C098F2D-C88E-F97A-5817-AFDA76335A43}"/>
              </a:ext>
            </a:extLst>
          </p:cNvPr>
          <p:cNvSpPr>
            <a:spLocks noGrp="1"/>
          </p:cNvSpPr>
          <p:nvPr>
            <p:ph type="ftr" sz="quarter" idx="11"/>
          </p:nvPr>
        </p:nvSpPr>
        <p:spPr>
          <a:xfrm>
            <a:off x="4134810" y="6344201"/>
            <a:ext cx="4114800" cy="365125"/>
          </a:xfrm>
        </p:spPr>
        <p:txBody>
          <a:bodyPr>
            <a:normAutofit/>
          </a:bodyPr>
          <a:lstStyle/>
          <a:p>
            <a:pPr algn="l">
              <a:spcAft>
                <a:spcPts val="600"/>
              </a:spcAft>
            </a:pPr>
            <a:r>
              <a:rPr lang="en-US" sz="1100" dirty="0"/>
              <a:t>MTC Digital Products Work Group - 2-19-26  - Page </a:t>
            </a:r>
            <a:fld id="{8C6F249C-1A49-4F1E-9A2A-465815366983}" type="slidenum">
              <a:rPr lang="en-US" sz="1100" smtClean="0"/>
              <a:t>21</a:t>
            </a:fld>
            <a:r>
              <a:rPr lang="en-US" sz="1100" dirty="0"/>
              <a:t> </a:t>
            </a:r>
          </a:p>
        </p:txBody>
      </p:sp>
      <p:sp>
        <p:nvSpPr>
          <p:cNvPr id="3" name="Content Placeholder 2">
            <a:extLst>
              <a:ext uri="{FF2B5EF4-FFF2-40B4-BE49-F238E27FC236}">
                <a16:creationId xmlns:a16="http://schemas.microsoft.com/office/drawing/2014/main" id="{A8A11028-E62A-DF7F-DEBE-31224F853977}"/>
              </a:ext>
            </a:extLst>
          </p:cNvPr>
          <p:cNvSpPr>
            <a:spLocks noGrp="1"/>
          </p:cNvSpPr>
          <p:nvPr>
            <p:ph idx="1"/>
          </p:nvPr>
        </p:nvSpPr>
        <p:spPr>
          <a:xfrm>
            <a:off x="4539343" y="148674"/>
            <a:ext cx="7234432" cy="6195527"/>
          </a:xfrm>
        </p:spPr>
        <p:txBody>
          <a:bodyPr anchor="ctr">
            <a:normAutofit/>
          </a:bodyPr>
          <a:lstStyle/>
          <a:p>
            <a:pPr marL="0" indent="0">
              <a:buNone/>
            </a:pPr>
            <a:r>
              <a:rPr lang="en-US" sz="2800" dirty="0"/>
              <a:t>From the CEA:</a:t>
            </a:r>
          </a:p>
          <a:p>
            <a:pPr marL="0" indent="0">
              <a:lnSpc>
                <a:spcPct val="100000"/>
              </a:lnSpc>
              <a:buNone/>
            </a:pPr>
            <a:r>
              <a:rPr lang="en-US" sz="2400" dirty="0"/>
              <a:t>“The biggest difference between this new sales tax and existing sales tax is that it would place a tax on both goods and services. Sales taxes in most states are currently levied only on goods and a limited set of services. Because spending on goods is only 30 percent of total personal consumption expenditure, the taxable base of currently-existing sales taxes is quite low relative to what it could be. Consequently, as we will show, most states can replace their personal income tax, corporate income tax, and existing general sales tax with this new sales tax below 10 percent and still attain full revenue replacement.” </a:t>
            </a:r>
          </a:p>
        </p:txBody>
      </p:sp>
    </p:spTree>
    <p:extLst>
      <p:ext uri="{BB962C8B-B14F-4D97-AF65-F5344CB8AC3E}">
        <p14:creationId xmlns:p14="http://schemas.microsoft.com/office/powerpoint/2010/main" val="1740651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BB2D11-CF56-CCE9-E911-691CF0B1AF4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ACC103-136A-95F6-2FAD-459E19866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AB7E110-29F4-F127-E65F-B934D184B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C9E807-7277-A2E1-CAC9-D63943987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CAA63B-D958-D01F-65DB-C1D46ADC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978071-8CE6-EB75-B96D-804B2D1C3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DC48AE20-3FC0-BDBD-F039-0B6438378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C1D720C8-F7CA-152F-DA99-600240A03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CEA7B4-96D7-2F6A-EBDF-1AAA87A12833}"/>
              </a:ext>
            </a:extLst>
          </p:cNvPr>
          <p:cNvSpPr>
            <a:spLocks noGrp="1"/>
          </p:cNvSpPr>
          <p:nvPr>
            <p:ph type="title"/>
          </p:nvPr>
        </p:nvSpPr>
        <p:spPr>
          <a:xfrm>
            <a:off x="418225" y="1705699"/>
            <a:ext cx="3201366" cy="1766878"/>
          </a:xfrm>
        </p:spPr>
        <p:txBody>
          <a:bodyPr anchor="b">
            <a:normAutofit/>
          </a:bodyPr>
          <a:lstStyle/>
          <a:p>
            <a:r>
              <a:rPr lang="en-US" sz="3700" dirty="0">
                <a:solidFill>
                  <a:srgbClr val="FFFFFF"/>
                </a:solidFill>
              </a:rPr>
              <a:t>Other Developments</a:t>
            </a:r>
            <a:br>
              <a:rPr lang="en-US" sz="3700" dirty="0">
                <a:solidFill>
                  <a:srgbClr val="FFFFFF"/>
                </a:solidFill>
              </a:rPr>
            </a:br>
            <a:endParaRPr lang="en-US" sz="3700" dirty="0">
              <a:solidFill>
                <a:srgbClr val="FFFFFF"/>
              </a:solidFill>
            </a:endParaRPr>
          </a:p>
        </p:txBody>
      </p:sp>
      <p:sp>
        <p:nvSpPr>
          <p:cNvPr id="4" name="Footer Placeholder 3">
            <a:extLst>
              <a:ext uri="{FF2B5EF4-FFF2-40B4-BE49-F238E27FC236}">
                <a16:creationId xmlns:a16="http://schemas.microsoft.com/office/drawing/2014/main" id="{7D8FBDC4-ECAB-1D37-2038-C3C63228E6D1}"/>
              </a:ext>
            </a:extLst>
          </p:cNvPr>
          <p:cNvSpPr>
            <a:spLocks noGrp="1"/>
          </p:cNvSpPr>
          <p:nvPr>
            <p:ph type="ftr" sz="quarter" idx="11"/>
          </p:nvPr>
        </p:nvSpPr>
        <p:spPr>
          <a:xfrm>
            <a:off x="4134810" y="6344201"/>
            <a:ext cx="4114800" cy="365125"/>
          </a:xfrm>
        </p:spPr>
        <p:txBody>
          <a:bodyPr>
            <a:normAutofit/>
          </a:bodyPr>
          <a:lstStyle/>
          <a:p>
            <a:pPr algn="l">
              <a:spcAft>
                <a:spcPts val="600"/>
              </a:spcAft>
            </a:pPr>
            <a:r>
              <a:rPr lang="en-US" sz="1100" dirty="0"/>
              <a:t>MTC Digital Products Work Group - 2-19-26  - Page </a:t>
            </a:r>
            <a:fld id="{8C6F249C-1A49-4F1E-9A2A-465815366983}" type="slidenum">
              <a:rPr lang="en-US" sz="1100" smtClean="0"/>
              <a:t>22</a:t>
            </a:fld>
            <a:r>
              <a:rPr lang="en-US" sz="1100" dirty="0"/>
              <a:t> </a:t>
            </a:r>
          </a:p>
        </p:txBody>
      </p:sp>
      <p:sp>
        <p:nvSpPr>
          <p:cNvPr id="3" name="Content Placeholder 2">
            <a:extLst>
              <a:ext uri="{FF2B5EF4-FFF2-40B4-BE49-F238E27FC236}">
                <a16:creationId xmlns:a16="http://schemas.microsoft.com/office/drawing/2014/main" id="{5256CD65-73EA-9C35-6E1A-52013AE93659}"/>
              </a:ext>
            </a:extLst>
          </p:cNvPr>
          <p:cNvSpPr>
            <a:spLocks noGrp="1"/>
          </p:cNvSpPr>
          <p:nvPr>
            <p:ph idx="1"/>
          </p:nvPr>
        </p:nvSpPr>
        <p:spPr>
          <a:xfrm>
            <a:off x="4134810" y="148674"/>
            <a:ext cx="7970104" cy="6195527"/>
          </a:xfrm>
        </p:spPr>
        <p:txBody>
          <a:bodyPr anchor="ctr">
            <a:normAutofit fontScale="55000" lnSpcReduction="20000"/>
          </a:bodyPr>
          <a:lstStyle/>
          <a:p>
            <a:pPr marL="0" indent="0">
              <a:spcAft>
                <a:spcPts val="1200"/>
              </a:spcAft>
              <a:buNone/>
            </a:pPr>
            <a:r>
              <a:rPr lang="en-US" sz="3800" dirty="0"/>
              <a:t>The Tax Foundation found that, to achieve the revenue replacement the CEA estimates included:</a:t>
            </a:r>
          </a:p>
          <a:p>
            <a:pPr>
              <a:lnSpc>
                <a:spcPct val="110000"/>
              </a:lnSpc>
              <a:spcAft>
                <a:spcPts val="1200"/>
              </a:spcAft>
            </a:pPr>
            <a:r>
              <a:rPr lang="en-US" b="0" dirty="0"/>
              <a:t>“All healthcare expenditures, including those covered by private insurance (funded by premiums subject to separate excise taxes) and those paid for by government through Medicare, Medicaid, and other programs (which cannot be taxed as a matter of law).</a:t>
            </a:r>
          </a:p>
          <a:p>
            <a:pPr>
              <a:lnSpc>
                <a:spcPct val="110000"/>
              </a:lnSpc>
              <a:spcAft>
                <a:spcPts val="1200"/>
              </a:spcAft>
            </a:pPr>
            <a:r>
              <a:rPr lang="en-US" b="0" dirty="0"/>
              <a:t>“Consumption that does not involve a financial transaction, including the full imputed value of banking services that are largely funded by banks’ reinvestment of depositor funds, not by direct fees from depositors.</a:t>
            </a:r>
          </a:p>
          <a:p>
            <a:pPr>
              <a:lnSpc>
                <a:spcPct val="110000"/>
              </a:lnSpc>
              <a:spcAft>
                <a:spcPts val="1200"/>
              </a:spcAft>
            </a:pPr>
            <a:r>
              <a:rPr lang="en-US" b="0" dirty="0"/>
              <a:t>“The value of services provided by nonprofits at free or subsidized rates, including scholarships and endowment subsidies that reduce college tuition, free or subsidized medical care, aid provided by charitable organizations, and the full operating expenses of houses of worship (none of which are transactions and none of which could be subject to sales tax).</a:t>
            </a:r>
          </a:p>
          <a:p>
            <a:pPr>
              <a:lnSpc>
                <a:spcPct val="110000"/>
              </a:lnSpc>
            </a:pPr>
            <a:r>
              <a:rPr lang="en-US" b="0" dirty="0"/>
              <a:t>“Other purchases that are not legally taxable, including internet access and purchases from the US Postal Service.”</a:t>
            </a:r>
          </a:p>
          <a:p>
            <a:pPr marL="0" indent="0">
              <a:lnSpc>
                <a:spcPct val="110000"/>
              </a:lnSpc>
              <a:buNone/>
            </a:pPr>
            <a:r>
              <a:rPr lang="en-US" b="0" dirty="0"/>
              <a:t>Even with these assumptions, the revenue replacement amount appears overstated. </a:t>
            </a:r>
          </a:p>
        </p:txBody>
      </p:sp>
    </p:spTree>
    <p:extLst>
      <p:ext uri="{BB962C8B-B14F-4D97-AF65-F5344CB8AC3E}">
        <p14:creationId xmlns:p14="http://schemas.microsoft.com/office/powerpoint/2010/main" val="228744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F434D-E392-719B-2276-BFBB3C663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B98F7-C71D-4147-4FBF-A0A32A98BE08}"/>
              </a:ext>
            </a:extLst>
          </p:cNvPr>
          <p:cNvSpPr>
            <a:spLocks noGrp="1"/>
          </p:cNvSpPr>
          <p:nvPr>
            <p:ph type="title"/>
          </p:nvPr>
        </p:nvSpPr>
        <p:spPr>
          <a:xfrm>
            <a:off x="0" y="-1"/>
            <a:ext cx="12191999" cy="1937657"/>
          </a:xfrm>
        </p:spPr>
        <p:txBody>
          <a:bodyPr/>
          <a:lstStyle/>
          <a:p>
            <a:r>
              <a:rPr lang="en-US" dirty="0"/>
              <a:t>It’s a journey, not a destination.</a:t>
            </a:r>
          </a:p>
        </p:txBody>
      </p:sp>
      <p:sp>
        <p:nvSpPr>
          <p:cNvPr id="3" name="Content Placeholder 2">
            <a:extLst>
              <a:ext uri="{FF2B5EF4-FFF2-40B4-BE49-F238E27FC236}">
                <a16:creationId xmlns:a16="http://schemas.microsoft.com/office/drawing/2014/main" id="{C83FBC72-BD1B-36DF-FDEA-281CD7D3E392}"/>
              </a:ext>
            </a:extLst>
          </p:cNvPr>
          <p:cNvSpPr>
            <a:spLocks noGrp="1"/>
          </p:cNvSpPr>
          <p:nvPr>
            <p:ph idx="1"/>
          </p:nvPr>
        </p:nvSpPr>
        <p:spPr>
          <a:xfrm>
            <a:off x="3004457" y="2111829"/>
            <a:ext cx="5540829" cy="4164684"/>
          </a:xfrm>
        </p:spPr>
        <p:txBody>
          <a:bodyPr/>
          <a:lstStyle/>
          <a:p>
            <a:pPr marL="0" indent="0" algn="ctr">
              <a:buNone/>
            </a:pPr>
            <a:r>
              <a:rPr lang="en-US" dirty="0"/>
              <a:t>Or more precisely, it’s a description of the journey and the important landmarks along the way. </a:t>
            </a:r>
          </a:p>
          <a:p>
            <a:pPr marL="0" indent="0" algn="ctr">
              <a:buNone/>
            </a:pPr>
            <a:endParaRPr lang="en-US" dirty="0"/>
          </a:p>
          <a:p>
            <a:pPr marL="0" indent="0" algn="ctr">
              <a:buNone/>
            </a:pPr>
            <a:endParaRPr lang="en-US" dirty="0"/>
          </a:p>
          <a:p>
            <a:pPr marL="0" indent="0" algn="ctr">
              <a:buNone/>
            </a:pPr>
            <a:r>
              <a:rPr lang="en-US" dirty="0"/>
              <a:t>QUESTIONS OR COMMENTS</a:t>
            </a:r>
          </a:p>
        </p:txBody>
      </p:sp>
      <p:sp>
        <p:nvSpPr>
          <p:cNvPr id="4" name="Footer Placeholder 3">
            <a:extLst>
              <a:ext uri="{FF2B5EF4-FFF2-40B4-BE49-F238E27FC236}">
                <a16:creationId xmlns:a16="http://schemas.microsoft.com/office/drawing/2014/main" id="{E12230E9-B24A-3549-A33F-B0793E2E96E3}"/>
              </a:ext>
            </a:extLst>
          </p:cNvPr>
          <p:cNvSpPr>
            <a:spLocks noGrp="1"/>
          </p:cNvSpPr>
          <p:nvPr>
            <p:ph type="ftr" sz="quarter" idx="11"/>
          </p:nvPr>
        </p:nvSpPr>
        <p:spPr/>
        <p:txBody>
          <a:bodyPr/>
          <a:lstStyle/>
          <a:p>
            <a:r>
              <a:rPr lang="en-US"/>
              <a:t>MTC Digital Products Work Group - 2-19-26  - Page </a:t>
            </a:r>
            <a:endParaRPr lang="en-US" dirty="0"/>
          </a:p>
        </p:txBody>
      </p:sp>
    </p:spTree>
    <p:extLst>
      <p:ext uri="{BB962C8B-B14F-4D97-AF65-F5344CB8AC3E}">
        <p14:creationId xmlns:p14="http://schemas.microsoft.com/office/powerpoint/2010/main" val="279387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D74D20-1A53-16A6-D169-52927146F43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B725CF-4B0C-B68D-B4FE-D42DB3B41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2304163-2940-6AF4-2AD3-4F4D322E2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CF1FE80-F4B3-20A7-F5C3-AFDC503C8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508509-B43F-E8FF-512B-560134E0A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E100C9-4E4A-D9CC-7D45-C3D6F6A81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7E1806C-53FE-892D-649C-708265431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C345B6AC-8025-A0DF-2CBB-92659E92C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D174D-6042-5A8A-301E-1510C950EBAA}"/>
              </a:ext>
            </a:extLst>
          </p:cNvPr>
          <p:cNvSpPr>
            <a:spLocks noGrp="1"/>
          </p:cNvSpPr>
          <p:nvPr>
            <p:ph type="title"/>
          </p:nvPr>
        </p:nvSpPr>
        <p:spPr>
          <a:xfrm>
            <a:off x="466722" y="586855"/>
            <a:ext cx="3201366" cy="5255145"/>
          </a:xfrm>
        </p:spPr>
        <p:txBody>
          <a:bodyPr anchor="ctr">
            <a:normAutofit/>
          </a:bodyPr>
          <a:lstStyle/>
          <a:p>
            <a:r>
              <a:rPr lang="en-US" dirty="0">
                <a:solidFill>
                  <a:srgbClr val="FFFFFF"/>
                </a:solidFill>
              </a:rPr>
              <a:t>Where We Started</a:t>
            </a:r>
            <a:endParaRPr lang="en-US" sz="4000" dirty="0">
              <a:solidFill>
                <a:srgbClr val="FFFFFF"/>
              </a:solidFill>
            </a:endParaRPr>
          </a:p>
        </p:txBody>
      </p:sp>
      <p:sp>
        <p:nvSpPr>
          <p:cNvPr id="4" name="Footer Placeholder 3">
            <a:extLst>
              <a:ext uri="{FF2B5EF4-FFF2-40B4-BE49-F238E27FC236}">
                <a16:creationId xmlns:a16="http://schemas.microsoft.com/office/drawing/2014/main" id="{8A97A140-3012-26E1-A636-2F16694775EA}"/>
              </a:ext>
            </a:extLst>
          </p:cNvPr>
          <p:cNvSpPr>
            <a:spLocks noGrp="1"/>
          </p:cNvSpPr>
          <p:nvPr>
            <p:ph type="ftr" sz="quarter" idx="11"/>
          </p:nvPr>
        </p:nvSpPr>
        <p:spPr>
          <a:xfrm>
            <a:off x="139898" y="6346612"/>
            <a:ext cx="3758019" cy="365125"/>
          </a:xfrm>
        </p:spPr>
        <p:txBody>
          <a:bodyPr>
            <a:normAutofit/>
          </a:bodyPr>
          <a:lstStyle/>
          <a:p>
            <a:pPr algn="l">
              <a:spcAft>
                <a:spcPts val="600"/>
              </a:spcAft>
            </a:pPr>
            <a:r>
              <a:rPr lang="en-US" sz="1100" dirty="0">
                <a:solidFill>
                  <a:srgbClr val="FFFFFF"/>
                </a:solidFill>
              </a:rPr>
              <a:t>MTC Digital Products Work Group - 2-19-26 Page </a:t>
            </a:r>
            <a:fld id="{EB022C27-11F2-4F6A-BDD5-131E51EBC45F}" type="slidenum">
              <a:rPr lang="en-US" sz="1100" smtClean="0">
                <a:solidFill>
                  <a:srgbClr val="FFFFFF"/>
                </a:solidFill>
              </a:rPr>
              <a:t>3</a:t>
            </a:fld>
            <a:r>
              <a:rPr lang="en-US" sz="1100" dirty="0">
                <a:solidFill>
                  <a:srgbClr val="FFFFFF"/>
                </a:solidFill>
              </a:rPr>
              <a:t> </a:t>
            </a:r>
          </a:p>
        </p:txBody>
      </p:sp>
      <p:sp>
        <p:nvSpPr>
          <p:cNvPr id="3" name="Content Placeholder 2">
            <a:extLst>
              <a:ext uri="{FF2B5EF4-FFF2-40B4-BE49-F238E27FC236}">
                <a16:creationId xmlns:a16="http://schemas.microsoft.com/office/drawing/2014/main" id="{37EB1D46-545A-93F8-DE71-E140217FEC8C}"/>
              </a:ext>
            </a:extLst>
          </p:cNvPr>
          <p:cNvSpPr>
            <a:spLocks noGrp="1"/>
          </p:cNvSpPr>
          <p:nvPr>
            <p:ph idx="1"/>
          </p:nvPr>
        </p:nvSpPr>
        <p:spPr>
          <a:xfrm>
            <a:off x="4364638" y="586854"/>
            <a:ext cx="7629653" cy="5759757"/>
          </a:xfrm>
        </p:spPr>
        <p:txBody>
          <a:bodyPr anchor="t">
            <a:normAutofit/>
          </a:bodyPr>
          <a:lstStyle/>
          <a:p>
            <a:pPr marL="0" indent="0" fontAlgn="base">
              <a:lnSpc>
                <a:spcPct val="100000"/>
              </a:lnSpc>
              <a:spcAft>
                <a:spcPts val="1800"/>
              </a:spcAft>
              <a:buNone/>
            </a:pPr>
            <a:r>
              <a:rPr lang="en-US" dirty="0">
                <a:solidFill>
                  <a:srgbClr val="862C22"/>
                </a:solidFill>
              </a:rPr>
              <a:t>June 2021 –</a:t>
            </a:r>
          </a:p>
          <a:p>
            <a:pPr marL="0" indent="0" fontAlgn="base">
              <a:lnSpc>
                <a:spcPct val="100000"/>
              </a:lnSpc>
              <a:spcAft>
                <a:spcPts val="1800"/>
              </a:spcAft>
              <a:buNone/>
            </a:pPr>
            <a:r>
              <a:rPr lang="en-US" sz="2800" dirty="0"/>
              <a:t>The Standing Subcommittee recommended </a:t>
            </a:r>
            <a:r>
              <a:rPr lang="en-US" sz="2800" dirty="0" err="1"/>
              <a:t>tp</a:t>
            </a:r>
            <a:r>
              <a:rPr lang="en-US" sz="2800" dirty="0"/>
              <a:t> the Uniformity Committee that it draft a white paper on the broad approach: </a:t>
            </a:r>
          </a:p>
          <a:p>
            <a:pPr lvl="1" fontAlgn="base">
              <a:lnSpc>
                <a:spcPct val="100000"/>
              </a:lnSpc>
              <a:spcAft>
                <a:spcPts val="1800"/>
              </a:spcAft>
            </a:pPr>
            <a:r>
              <a:rPr lang="en-US" sz="2400" dirty="0"/>
              <a:t>What it is, </a:t>
            </a:r>
          </a:p>
          <a:p>
            <a:pPr lvl="1" fontAlgn="base">
              <a:lnSpc>
                <a:spcPct val="100000"/>
              </a:lnSpc>
              <a:spcAft>
                <a:spcPts val="1800"/>
              </a:spcAft>
            </a:pPr>
            <a:r>
              <a:rPr lang="en-US" sz="2400" dirty="0"/>
              <a:t>The issues that approach may raise, and </a:t>
            </a:r>
          </a:p>
          <a:p>
            <a:pPr lvl="1" fontAlgn="base">
              <a:lnSpc>
                <a:spcPct val="100000"/>
              </a:lnSpc>
              <a:spcAft>
                <a:spcPts val="1800"/>
              </a:spcAft>
            </a:pPr>
            <a:r>
              <a:rPr lang="en-US" sz="2400" dirty="0"/>
              <a:t>Whether it’s workable.</a:t>
            </a:r>
          </a:p>
        </p:txBody>
      </p:sp>
    </p:spTree>
    <p:extLst>
      <p:ext uri="{BB962C8B-B14F-4D97-AF65-F5344CB8AC3E}">
        <p14:creationId xmlns:p14="http://schemas.microsoft.com/office/powerpoint/2010/main" val="101298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4CB076-7308-FDB5-E5A4-DB07E521194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085D61-2B4E-BC2E-BDF7-A8A92B0D6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C966E13-EB1A-5475-4BAC-42B3C403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2F72E7A-896E-E832-6A5D-9F88433D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323E52-1C12-CE17-A1B2-29C5F6F6D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6096DC-847D-34CE-CDB2-70E61E8FD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E75CC0DA-79D4-0E00-56C2-26D000DE6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77BA2BFD-D187-53DC-C16D-F39128E8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2424BB-D711-8990-90F2-B9E886576A97}"/>
              </a:ext>
            </a:extLst>
          </p:cNvPr>
          <p:cNvSpPr>
            <a:spLocks noGrp="1"/>
          </p:cNvSpPr>
          <p:nvPr>
            <p:ph type="title"/>
          </p:nvPr>
        </p:nvSpPr>
        <p:spPr>
          <a:xfrm>
            <a:off x="466722" y="586855"/>
            <a:ext cx="3201366" cy="5255145"/>
          </a:xfrm>
        </p:spPr>
        <p:txBody>
          <a:bodyPr anchor="ctr">
            <a:normAutofit/>
          </a:bodyPr>
          <a:lstStyle/>
          <a:p>
            <a:r>
              <a:rPr lang="en-US" dirty="0">
                <a:solidFill>
                  <a:srgbClr val="FFFFFF"/>
                </a:solidFill>
              </a:rPr>
              <a:t>Where We Started</a:t>
            </a:r>
            <a:endParaRPr lang="en-US" sz="4000" dirty="0">
              <a:solidFill>
                <a:srgbClr val="FFFFFF"/>
              </a:solidFill>
            </a:endParaRPr>
          </a:p>
        </p:txBody>
      </p:sp>
      <p:sp>
        <p:nvSpPr>
          <p:cNvPr id="4" name="Footer Placeholder 3">
            <a:extLst>
              <a:ext uri="{FF2B5EF4-FFF2-40B4-BE49-F238E27FC236}">
                <a16:creationId xmlns:a16="http://schemas.microsoft.com/office/drawing/2014/main" id="{BB38A5CF-A519-43CA-1D85-5ACFC2804C73}"/>
              </a:ext>
            </a:extLst>
          </p:cNvPr>
          <p:cNvSpPr>
            <a:spLocks noGrp="1"/>
          </p:cNvSpPr>
          <p:nvPr>
            <p:ph type="ftr" sz="quarter" idx="11"/>
          </p:nvPr>
        </p:nvSpPr>
        <p:spPr>
          <a:xfrm>
            <a:off x="139898" y="6346612"/>
            <a:ext cx="3758019" cy="365125"/>
          </a:xfrm>
        </p:spPr>
        <p:txBody>
          <a:bodyPr>
            <a:normAutofit/>
          </a:bodyPr>
          <a:lstStyle/>
          <a:p>
            <a:pPr algn="l">
              <a:spcAft>
                <a:spcPts val="600"/>
              </a:spcAft>
            </a:pPr>
            <a:r>
              <a:rPr lang="en-US" sz="1100" dirty="0">
                <a:solidFill>
                  <a:srgbClr val="FFFFFF"/>
                </a:solidFill>
              </a:rPr>
              <a:t>MTC Digital Products Work Group - 2-19-26 Page </a:t>
            </a:r>
            <a:fld id="{EB022C27-11F2-4F6A-BDD5-131E51EBC45F}" type="slidenum">
              <a:rPr lang="en-US" sz="1100" smtClean="0">
                <a:solidFill>
                  <a:srgbClr val="FFFFFF"/>
                </a:solidFill>
              </a:rPr>
              <a:t>4</a:t>
            </a:fld>
            <a:r>
              <a:rPr lang="en-US" sz="1100" dirty="0">
                <a:solidFill>
                  <a:srgbClr val="FFFFFF"/>
                </a:solidFill>
              </a:rPr>
              <a:t> </a:t>
            </a:r>
          </a:p>
        </p:txBody>
      </p:sp>
      <p:sp>
        <p:nvSpPr>
          <p:cNvPr id="3" name="Content Placeholder 2">
            <a:extLst>
              <a:ext uri="{FF2B5EF4-FFF2-40B4-BE49-F238E27FC236}">
                <a16:creationId xmlns:a16="http://schemas.microsoft.com/office/drawing/2014/main" id="{E45C7C3B-A58C-1B87-0034-EBBD5DFF38EC}"/>
              </a:ext>
            </a:extLst>
          </p:cNvPr>
          <p:cNvSpPr>
            <a:spLocks noGrp="1"/>
          </p:cNvSpPr>
          <p:nvPr>
            <p:ph idx="1"/>
          </p:nvPr>
        </p:nvSpPr>
        <p:spPr>
          <a:xfrm>
            <a:off x="4364638" y="586854"/>
            <a:ext cx="7629653" cy="5759757"/>
          </a:xfrm>
        </p:spPr>
        <p:txBody>
          <a:bodyPr anchor="t">
            <a:normAutofit/>
          </a:bodyPr>
          <a:lstStyle/>
          <a:p>
            <a:pPr marL="0" indent="0" fontAlgn="base">
              <a:lnSpc>
                <a:spcPct val="100000"/>
              </a:lnSpc>
              <a:spcAft>
                <a:spcPts val="1800"/>
              </a:spcAft>
              <a:buNone/>
            </a:pPr>
            <a:r>
              <a:rPr lang="en-US" dirty="0">
                <a:solidFill>
                  <a:srgbClr val="862C22"/>
                </a:solidFill>
              </a:rPr>
              <a:t>July 2021 to April 2022 – </a:t>
            </a:r>
          </a:p>
          <a:p>
            <a:pPr fontAlgn="base">
              <a:lnSpc>
                <a:spcPct val="100000"/>
              </a:lnSpc>
              <a:spcAft>
                <a:spcPts val="1800"/>
              </a:spcAft>
            </a:pPr>
            <a:r>
              <a:rPr lang="en-US" sz="2400" dirty="0"/>
              <a:t>The Uniformity Committee directed MTC staff to do research and hold stakeholder interviews to create a detailed outline of issues for the white paper. </a:t>
            </a:r>
          </a:p>
          <a:p>
            <a:pPr fontAlgn="base">
              <a:lnSpc>
                <a:spcPct val="100000"/>
              </a:lnSpc>
              <a:spcAft>
                <a:spcPts val="1800"/>
              </a:spcAft>
            </a:pPr>
            <a:r>
              <a:rPr lang="en-US" sz="2400" dirty="0"/>
              <a:t>Staff conducted research and held dozens of interviews to identify issues raised, summarizing them in the form of an outline.</a:t>
            </a:r>
          </a:p>
        </p:txBody>
      </p:sp>
    </p:spTree>
    <p:extLst>
      <p:ext uri="{BB962C8B-B14F-4D97-AF65-F5344CB8AC3E}">
        <p14:creationId xmlns:p14="http://schemas.microsoft.com/office/powerpoint/2010/main" val="234374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B537FF-34AE-E3AF-66EA-1830EE17084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315A1A-D49D-936C-17D7-B61081D72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322853D-91E3-04A3-7BC1-A6C21D5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C2CB4C-2FA2-5AF9-6CC7-CFC88BFBA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A204B0-1049-D4A5-D481-721A06865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B61BEEC-A683-B858-7D11-299D1E52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B5E678D-4F1E-3A3E-2E49-1149BECF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90287299-97F9-8BAD-1CF0-C0ADAC826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9F78BD-7C44-11EC-C24E-A4158F5A4DE7}"/>
              </a:ext>
            </a:extLst>
          </p:cNvPr>
          <p:cNvSpPr>
            <a:spLocks noGrp="1"/>
          </p:cNvSpPr>
          <p:nvPr>
            <p:ph type="title"/>
          </p:nvPr>
        </p:nvSpPr>
        <p:spPr>
          <a:xfrm>
            <a:off x="466722" y="586855"/>
            <a:ext cx="3201366" cy="5255145"/>
          </a:xfrm>
        </p:spPr>
        <p:txBody>
          <a:bodyPr anchor="ctr">
            <a:normAutofit/>
          </a:bodyPr>
          <a:lstStyle/>
          <a:p>
            <a:r>
              <a:rPr lang="en-US" dirty="0">
                <a:solidFill>
                  <a:srgbClr val="FFFFFF"/>
                </a:solidFill>
              </a:rPr>
              <a:t>Where We Started</a:t>
            </a:r>
            <a:endParaRPr lang="en-US" sz="4000" dirty="0">
              <a:solidFill>
                <a:srgbClr val="FFFFFF"/>
              </a:solidFill>
            </a:endParaRPr>
          </a:p>
        </p:txBody>
      </p:sp>
      <p:sp>
        <p:nvSpPr>
          <p:cNvPr id="4" name="Footer Placeholder 3">
            <a:extLst>
              <a:ext uri="{FF2B5EF4-FFF2-40B4-BE49-F238E27FC236}">
                <a16:creationId xmlns:a16="http://schemas.microsoft.com/office/drawing/2014/main" id="{51D9C711-D9D1-FB4D-4146-8408DC4B71EC}"/>
              </a:ext>
            </a:extLst>
          </p:cNvPr>
          <p:cNvSpPr>
            <a:spLocks noGrp="1"/>
          </p:cNvSpPr>
          <p:nvPr>
            <p:ph type="ftr" sz="quarter" idx="11"/>
          </p:nvPr>
        </p:nvSpPr>
        <p:spPr>
          <a:xfrm>
            <a:off x="139898" y="6346612"/>
            <a:ext cx="3758019" cy="365125"/>
          </a:xfrm>
        </p:spPr>
        <p:txBody>
          <a:bodyPr>
            <a:normAutofit/>
          </a:bodyPr>
          <a:lstStyle/>
          <a:p>
            <a:pPr algn="l">
              <a:spcAft>
                <a:spcPts val="600"/>
              </a:spcAft>
            </a:pPr>
            <a:r>
              <a:rPr lang="en-US" sz="1100" dirty="0">
                <a:solidFill>
                  <a:srgbClr val="FFFFFF"/>
                </a:solidFill>
              </a:rPr>
              <a:t>MTC Digital Products Work Group - 2-19-26 Page </a:t>
            </a:r>
            <a:fld id="{EB022C27-11F2-4F6A-BDD5-131E51EBC45F}" type="slidenum">
              <a:rPr lang="en-US" sz="1100" smtClean="0">
                <a:solidFill>
                  <a:srgbClr val="FFFFFF"/>
                </a:solidFill>
              </a:rPr>
              <a:t>5</a:t>
            </a:fld>
            <a:r>
              <a:rPr lang="en-US" sz="1100" dirty="0">
                <a:solidFill>
                  <a:srgbClr val="FFFFFF"/>
                </a:solidFill>
              </a:rPr>
              <a:t> </a:t>
            </a:r>
          </a:p>
        </p:txBody>
      </p:sp>
      <p:sp>
        <p:nvSpPr>
          <p:cNvPr id="3" name="Content Placeholder 2">
            <a:extLst>
              <a:ext uri="{FF2B5EF4-FFF2-40B4-BE49-F238E27FC236}">
                <a16:creationId xmlns:a16="http://schemas.microsoft.com/office/drawing/2014/main" id="{A5FA530A-2041-46AF-719F-EBEDF79D6CDC}"/>
              </a:ext>
            </a:extLst>
          </p:cNvPr>
          <p:cNvSpPr>
            <a:spLocks noGrp="1"/>
          </p:cNvSpPr>
          <p:nvPr>
            <p:ph idx="1"/>
          </p:nvPr>
        </p:nvSpPr>
        <p:spPr>
          <a:xfrm>
            <a:off x="4364638" y="586854"/>
            <a:ext cx="7629653" cy="5759757"/>
          </a:xfrm>
        </p:spPr>
        <p:txBody>
          <a:bodyPr anchor="t">
            <a:normAutofit/>
          </a:bodyPr>
          <a:lstStyle/>
          <a:p>
            <a:pPr marL="0" indent="0" fontAlgn="base">
              <a:lnSpc>
                <a:spcPct val="100000"/>
              </a:lnSpc>
              <a:spcAft>
                <a:spcPts val="1800"/>
              </a:spcAft>
              <a:buNone/>
            </a:pPr>
            <a:r>
              <a:rPr lang="en-US" dirty="0">
                <a:solidFill>
                  <a:srgbClr val="862C22"/>
                </a:solidFill>
              </a:rPr>
              <a:t>August 2022 –</a:t>
            </a:r>
          </a:p>
          <a:p>
            <a:pPr marL="0" indent="0" fontAlgn="base">
              <a:lnSpc>
                <a:spcPct val="100000"/>
              </a:lnSpc>
              <a:spcAft>
                <a:spcPts val="1800"/>
              </a:spcAft>
              <a:buNone/>
            </a:pPr>
            <a:r>
              <a:rPr lang="en-US" sz="2400" dirty="0"/>
              <a:t>The Uniformity Committee reviewed the outline of the white paper, gave approval to continue with the project, and formed a work group to review the issues and give more detailed input.</a:t>
            </a:r>
          </a:p>
        </p:txBody>
      </p:sp>
      <p:pic>
        <p:nvPicPr>
          <p:cNvPr id="5" name="Picture 4">
            <a:extLst>
              <a:ext uri="{FF2B5EF4-FFF2-40B4-BE49-F238E27FC236}">
                <a16:creationId xmlns:a16="http://schemas.microsoft.com/office/drawing/2014/main" id="{15002C32-23A2-799E-BD4C-50BE8F2BD81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6000"/>
                    </a14:imgEffect>
                    <a14:imgEffect>
                      <a14:brightnessContrast bright="10000"/>
                    </a14:imgEffect>
                  </a14:imgLayer>
                </a14:imgProps>
              </a:ext>
            </a:extLst>
          </a:blip>
          <a:stretch>
            <a:fillRect/>
          </a:stretch>
        </p:blipFill>
        <p:spPr>
          <a:xfrm>
            <a:off x="5379795" y="3124199"/>
            <a:ext cx="5571233" cy="3660521"/>
          </a:xfrm>
          <a:prstGeom prst="rect">
            <a:avLst/>
          </a:prstGeom>
          <a:effectLst>
            <a:softEdge rad="190500"/>
          </a:effectLst>
        </p:spPr>
      </p:pic>
    </p:spTree>
    <p:extLst>
      <p:ext uri="{BB962C8B-B14F-4D97-AF65-F5344CB8AC3E}">
        <p14:creationId xmlns:p14="http://schemas.microsoft.com/office/powerpoint/2010/main" val="214263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FE57-CC20-A609-095A-7C5FB98286A4}"/>
              </a:ext>
            </a:extLst>
          </p:cNvPr>
          <p:cNvSpPr>
            <a:spLocks noGrp="1"/>
          </p:cNvSpPr>
          <p:nvPr>
            <p:ph type="title"/>
          </p:nvPr>
        </p:nvSpPr>
        <p:spPr>
          <a:noFill/>
        </p:spPr>
        <p:txBody>
          <a:bodyPr/>
          <a:lstStyle/>
          <a:p>
            <a:r>
              <a:rPr lang="en-US" dirty="0">
                <a:solidFill>
                  <a:srgbClr val="862C22"/>
                </a:solidFill>
              </a:rPr>
              <a:t>The Initial Itinerary</a:t>
            </a:r>
          </a:p>
        </p:txBody>
      </p:sp>
      <p:pic>
        <p:nvPicPr>
          <p:cNvPr id="6" name="Content Placeholder 5" descr="Graphical user interface, text, application, email&#10;&#10;AI-generated content may be incorrect.">
            <a:extLst>
              <a:ext uri="{FF2B5EF4-FFF2-40B4-BE49-F238E27FC236}">
                <a16:creationId xmlns:a16="http://schemas.microsoft.com/office/drawing/2014/main" id="{64DD773E-A07B-391A-233F-7F395BBC816D}"/>
              </a:ext>
            </a:extLst>
          </p:cNvPr>
          <p:cNvPicPr>
            <a:picLocks noGrp="1" noChangeAspect="1"/>
          </p:cNvPicPr>
          <p:nvPr>
            <p:ph idx="1"/>
          </p:nvPr>
        </p:nvPicPr>
        <p:blipFill>
          <a:blip r:embed="rId2"/>
          <a:stretch>
            <a:fillRect/>
          </a:stretch>
        </p:blipFill>
        <p:spPr>
          <a:xfrm>
            <a:off x="1536541" y="2271543"/>
            <a:ext cx="9186847" cy="3958972"/>
          </a:xfrm>
          <a:prstGeom prst="rect">
            <a:avLst/>
          </a:prstGeom>
        </p:spPr>
      </p:pic>
      <p:sp>
        <p:nvSpPr>
          <p:cNvPr id="4" name="Footer Placeholder 3">
            <a:extLst>
              <a:ext uri="{FF2B5EF4-FFF2-40B4-BE49-F238E27FC236}">
                <a16:creationId xmlns:a16="http://schemas.microsoft.com/office/drawing/2014/main" id="{A5384CE4-820F-3200-942B-5583E6D47F67}"/>
              </a:ext>
            </a:extLst>
          </p:cNvPr>
          <p:cNvSpPr>
            <a:spLocks noGrp="1"/>
          </p:cNvSpPr>
          <p:nvPr>
            <p:ph type="ftr" sz="quarter" idx="11"/>
          </p:nvPr>
        </p:nvSpPr>
        <p:spPr/>
        <p:txBody>
          <a:bodyPr/>
          <a:lstStyle/>
          <a:p>
            <a:r>
              <a:rPr lang="en-US" dirty="0"/>
              <a:t>MTC Digital Products Work Group - 2-19-26  - Page </a:t>
            </a:r>
            <a:fld id="{7EC535D8-35A2-4D58-BD75-11B82F070CE4}" type="slidenum">
              <a:rPr lang="en-US" smtClean="0"/>
              <a:t>6</a:t>
            </a:fld>
            <a:endParaRPr lang="en-US" dirty="0"/>
          </a:p>
        </p:txBody>
      </p:sp>
      <p:pic>
        <p:nvPicPr>
          <p:cNvPr id="7" name="Picture 6" descr="Graphical user interface&#10;&#10;AI-generated content may be incorrect.">
            <a:extLst>
              <a:ext uri="{FF2B5EF4-FFF2-40B4-BE49-F238E27FC236}">
                <a16:creationId xmlns:a16="http://schemas.microsoft.com/office/drawing/2014/main" id="{80C2C6A0-7C70-2A83-E508-6196F9CB37A1}"/>
              </a:ext>
            </a:extLst>
          </p:cNvPr>
          <p:cNvPicPr>
            <a:picLocks noChangeAspect="1"/>
          </p:cNvPicPr>
          <p:nvPr/>
        </p:nvPicPr>
        <p:blipFill>
          <a:blip r:embed="rId3"/>
          <a:srcRect t="47810"/>
          <a:stretch>
            <a:fillRect/>
          </a:stretch>
        </p:blipFill>
        <p:spPr>
          <a:xfrm>
            <a:off x="1362371" y="940540"/>
            <a:ext cx="9467258" cy="721090"/>
          </a:xfrm>
          <a:prstGeom prst="rect">
            <a:avLst/>
          </a:prstGeom>
          <a:solidFill>
            <a:schemeClr val="bg1">
              <a:lumMod val="65000"/>
            </a:schemeClr>
          </a:solidFill>
        </p:spPr>
      </p:pic>
      <p:sp>
        <p:nvSpPr>
          <p:cNvPr id="8" name="TextBox 7">
            <a:extLst>
              <a:ext uri="{FF2B5EF4-FFF2-40B4-BE49-F238E27FC236}">
                <a16:creationId xmlns:a16="http://schemas.microsoft.com/office/drawing/2014/main" id="{99E07359-D961-7B4F-3626-7B31B5F675F7}"/>
              </a:ext>
            </a:extLst>
          </p:cNvPr>
          <p:cNvSpPr txBox="1"/>
          <p:nvPr/>
        </p:nvSpPr>
        <p:spPr>
          <a:xfrm>
            <a:off x="5770430" y="1684043"/>
            <a:ext cx="651140" cy="461665"/>
          </a:xfrm>
          <a:prstGeom prst="rect">
            <a:avLst/>
          </a:prstGeom>
          <a:noFill/>
        </p:spPr>
        <p:txBody>
          <a:bodyPr wrap="none" rtlCol="0">
            <a:spAutoFit/>
          </a:bodyPr>
          <a:lstStyle/>
          <a:p>
            <a:r>
              <a:rPr lang="en-US" sz="2400" b="1" dirty="0"/>
              <a:t>. . . </a:t>
            </a:r>
            <a:endParaRPr lang="en-US" b="1" dirty="0"/>
          </a:p>
        </p:txBody>
      </p:sp>
    </p:spTree>
    <p:extLst>
      <p:ext uri="{BB962C8B-B14F-4D97-AF65-F5344CB8AC3E}">
        <p14:creationId xmlns:p14="http://schemas.microsoft.com/office/powerpoint/2010/main" val="307130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7C6E5F-AFCD-9928-698A-51D567348605}"/>
            </a:ext>
          </a:extLst>
        </p:cNvPr>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16930C-D5B2-EA0C-0074-CE292BAB2AE8}"/>
              </a:ext>
            </a:extLst>
          </p:cNvPr>
          <p:cNvSpPr>
            <a:spLocks noGrp="1"/>
          </p:cNvSpPr>
          <p:nvPr>
            <p:ph type="title"/>
          </p:nvPr>
        </p:nvSpPr>
        <p:spPr>
          <a:xfrm>
            <a:off x="-5058" y="4571510"/>
            <a:ext cx="4057048" cy="2286489"/>
          </a:xfrm>
        </p:spPr>
        <p:txBody>
          <a:bodyPr anchor="ctr">
            <a:normAutofit/>
          </a:bodyPr>
          <a:lstStyle/>
          <a:p>
            <a:br>
              <a:rPr lang="en-US" sz="4000" dirty="0"/>
            </a:br>
            <a:r>
              <a:rPr lang="en-US" sz="4000" dirty="0"/>
              <a:t>Travel </a:t>
            </a:r>
            <a:br>
              <a:rPr lang="en-US" sz="4000" dirty="0"/>
            </a:br>
            <a:r>
              <a:rPr lang="en-US" sz="4000" dirty="0"/>
              <a:t>Companions</a:t>
            </a:r>
            <a:br>
              <a:rPr lang="en-US" sz="4000" dirty="0"/>
            </a:br>
            <a:endParaRPr lang="en-US" sz="4000" dirty="0"/>
          </a:p>
        </p:txBody>
      </p:sp>
      <p:pic>
        <p:nvPicPr>
          <p:cNvPr id="3" name="Picture 2">
            <a:extLst>
              <a:ext uri="{FF2B5EF4-FFF2-40B4-BE49-F238E27FC236}">
                <a16:creationId xmlns:a16="http://schemas.microsoft.com/office/drawing/2014/main" id="{C0118F80-6156-5B60-25B1-4796ECB1BC1D}"/>
              </a:ext>
            </a:extLst>
          </p:cNvPr>
          <p:cNvPicPr>
            <a:picLocks noChangeAspect="1"/>
          </p:cNvPicPr>
          <p:nvPr/>
        </p:nvPicPr>
        <p:blipFill>
          <a:blip r:embed="rId2"/>
          <a:srcRect l="22975" r="17690" b="-2"/>
          <a:stretch>
            <a:fillRect/>
          </a:stretch>
        </p:blipFill>
        <p:spPr>
          <a:xfrm>
            <a:off x="-11576" y="-3"/>
            <a:ext cx="4063566" cy="4571513"/>
          </a:xfrm>
          <a:prstGeom prst="rect">
            <a:avLst/>
          </a:prstGeom>
        </p:spPr>
      </p:pic>
      <p:sp>
        <p:nvSpPr>
          <p:cNvPr id="6" name="Content Placeholder 5">
            <a:extLst>
              <a:ext uri="{FF2B5EF4-FFF2-40B4-BE49-F238E27FC236}">
                <a16:creationId xmlns:a16="http://schemas.microsoft.com/office/drawing/2014/main" id="{A6A525E8-596D-9FE3-4B37-F33A6C30B9E1}"/>
              </a:ext>
            </a:extLst>
          </p:cNvPr>
          <p:cNvSpPr>
            <a:spLocks noGrp="1"/>
          </p:cNvSpPr>
          <p:nvPr>
            <p:ph idx="1"/>
          </p:nvPr>
        </p:nvSpPr>
        <p:spPr>
          <a:xfrm>
            <a:off x="4800600" y="0"/>
            <a:ext cx="6936129" cy="6356349"/>
          </a:xfrm>
        </p:spPr>
        <p:txBody>
          <a:bodyPr anchor="ctr">
            <a:normAutofit/>
          </a:bodyPr>
          <a:lstStyle/>
          <a:p>
            <a:r>
              <a:rPr lang="en-US" sz="2400" dirty="0">
                <a:solidFill>
                  <a:srgbClr val="862C22"/>
                </a:solidFill>
              </a:rPr>
              <a:t>Stakeholders – </a:t>
            </a:r>
          </a:p>
          <a:p>
            <a:pPr marL="457200" lvl="1" indent="0">
              <a:spcAft>
                <a:spcPts val="3000"/>
              </a:spcAft>
              <a:buNone/>
            </a:pPr>
            <a:r>
              <a:rPr lang="en-US" sz="2400" dirty="0"/>
              <a:t>Dozens of interviews with practitioners, taxpayers, academics, and states.</a:t>
            </a:r>
          </a:p>
          <a:p>
            <a:r>
              <a:rPr lang="en-US" sz="2400" dirty="0">
                <a:solidFill>
                  <a:srgbClr val="862C22"/>
                </a:solidFill>
              </a:rPr>
              <a:t>Other Groups – </a:t>
            </a:r>
          </a:p>
          <a:p>
            <a:pPr marL="457200" lvl="1" indent="0">
              <a:spcAft>
                <a:spcPts val="3000"/>
              </a:spcAft>
              <a:buNone/>
            </a:pPr>
            <a:r>
              <a:rPr lang="en-US" sz="2400" dirty="0"/>
              <a:t>Ongoing interactions with Streamlined, FTA, NCSL, etc.</a:t>
            </a:r>
          </a:p>
          <a:p>
            <a:r>
              <a:rPr lang="en-US" sz="2400" dirty="0">
                <a:solidFill>
                  <a:srgbClr val="862C22"/>
                </a:solidFill>
              </a:rPr>
              <a:t>State Participants – </a:t>
            </a:r>
          </a:p>
          <a:p>
            <a:pPr marL="457200" lvl="1" indent="0">
              <a:spcAft>
                <a:spcPts val="3000"/>
              </a:spcAft>
              <a:buNone/>
            </a:pPr>
            <a:r>
              <a:rPr lang="en-US" sz="2400" dirty="0"/>
              <a:t>As part of work group and study group discussions.</a:t>
            </a:r>
          </a:p>
          <a:p>
            <a:r>
              <a:rPr lang="en-US" sz="2400" dirty="0">
                <a:solidFill>
                  <a:srgbClr val="862C22"/>
                </a:solidFill>
              </a:rPr>
              <a:t>Members of the Public – </a:t>
            </a:r>
          </a:p>
          <a:p>
            <a:pPr marL="457200" lvl="1" indent="0">
              <a:spcAft>
                <a:spcPts val="3000"/>
              </a:spcAft>
              <a:buNone/>
            </a:pPr>
            <a:r>
              <a:rPr lang="en-US" sz="2400" dirty="0"/>
              <a:t>Through our public participation process.  </a:t>
            </a:r>
            <a:endParaRPr lang="en-US" sz="800" dirty="0"/>
          </a:p>
        </p:txBody>
      </p:sp>
      <p:sp>
        <p:nvSpPr>
          <p:cNvPr id="4" name="Footer Placeholder 3">
            <a:extLst>
              <a:ext uri="{FF2B5EF4-FFF2-40B4-BE49-F238E27FC236}">
                <a16:creationId xmlns:a16="http://schemas.microsoft.com/office/drawing/2014/main" id="{35C7A3AD-57AF-25D0-45AD-7E20782E5545}"/>
              </a:ext>
            </a:extLst>
          </p:cNvPr>
          <p:cNvSpPr>
            <a:spLocks noGrp="1"/>
          </p:cNvSpPr>
          <p:nvPr>
            <p:ph type="ftr" sz="quarter" idx="11"/>
          </p:nvPr>
        </p:nvSpPr>
        <p:spPr>
          <a:xfrm>
            <a:off x="6680577" y="6356350"/>
            <a:ext cx="3345625" cy="365125"/>
          </a:xfrm>
        </p:spPr>
        <p:txBody>
          <a:bodyPr>
            <a:normAutofit/>
          </a:bodyPr>
          <a:lstStyle/>
          <a:p>
            <a:pPr algn="l">
              <a:spcAft>
                <a:spcPts val="600"/>
              </a:spcAft>
            </a:pPr>
            <a:r>
              <a:rPr lang="en-US" sz="1100"/>
              <a:t>MTC Digital Products Work Group - 2-19-26  - Page </a:t>
            </a:r>
            <a:fld id="{08F29422-F374-4037-8894-6BFE876C3F43}" type="slidenum">
              <a:rPr lang="en-US" sz="1100"/>
              <a:pPr algn="l">
                <a:spcAft>
                  <a:spcPts val="600"/>
                </a:spcAft>
              </a:pPr>
              <a:t>7</a:t>
            </a:fld>
            <a:r>
              <a:rPr lang="en-US" sz="1100"/>
              <a:t> </a:t>
            </a:r>
          </a:p>
        </p:txBody>
      </p:sp>
    </p:spTree>
    <p:extLst>
      <p:ext uri="{BB962C8B-B14F-4D97-AF65-F5344CB8AC3E}">
        <p14:creationId xmlns:p14="http://schemas.microsoft.com/office/powerpoint/2010/main" val="375768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513CD7-CDB7-3870-3F12-601B4152413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B9DF9E-6911-B4E6-F971-3634138A104C}"/>
              </a:ext>
            </a:extLst>
          </p:cNvPr>
          <p:cNvSpPr>
            <a:spLocks noGrp="1"/>
          </p:cNvSpPr>
          <p:nvPr>
            <p:ph type="ftr" sz="quarter" idx="11"/>
          </p:nvPr>
        </p:nvSpPr>
        <p:spPr/>
        <p:txBody>
          <a:bodyPr vert="horz" lIns="91440" tIns="45720" rIns="91440" bIns="45720" rtlCol="0" anchor="ctr">
            <a:normAutofit/>
          </a:bodyPr>
          <a:lstStyle/>
          <a:p>
            <a:pPr algn="l">
              <a:spcAft>
                <a:spcPts val="600"/>
              </a:spcAft>
            </a:pPr>
            <a:r>
              <a:rPr lang="en-US" kern="1200" dirty="0">
                <a:solidFill>
                  <a:schemeClr val="tx1">
                    <a:alpha val="80000"/>
                  </a:schemeClr>
                </a:solidFill>
                <a:latin typeface="+mn-lt"/>
                <a:ea typeface="+mn-ea"/>
                <a:cs typeface="+mn-cs"/>
              </a:rPr>
              <a:t>MTC Digital Products Work Group - 2-19-26  - Page </a:t>
            </a:r>
            <a:fld id="{6077F53B-A2D9-40E0-9445-481BF83C6ECA}" type="slidenum">
              <a:rPr lang="en-US" kern="1200" smtClean="0">
                <a:solidFill>
                  <a:schemeClr val="tx1">
                    <a:alpha val="80000"/>
                  </a:schemeClr>
                </a:solidFill>
                <a:latin typeface="+mn-lt"/>
                <a:ea typeface="+mn-ea"/>
                <a:cs typeface="+mn-cs"/>
              </a:rPr>
              <a:t>8</a:t>
            </a:fld>
            <a:endParaRPr lang="en-US" kern="1200" dirty="0">
              <a:solidFill>
                <a:schemeClr val="tx1">
                  <a:alpha val="80000"/>
                </a:schemeClr>
              </a:solidFill>
              <a:latin typeface="+mn-lt"/>
              <a:ea typeface="+mn-ea"/>
              <a:cs typeface="+mn-cs"/>
            </a:endParaRPr>
          </a:p>
        </p:txBody>
      </p:sp>
      <p:sp>
        <p:nvSpPr>
          <p:cNvPr id="9" name="TextBox 8">
            <a:extLst>
              <a:ext uri="{FF2B5EF4-FFF2-40B4-BE49-F238E27FC236}">
                <a16:creationId xmlns:a16="http://schemas.microsoft.com/office/drawing/2014/main" id="{A2B8C0D4-2DED-7029-903A-7793902B2C71}"/>
              </a:ext>
            </a:extLst>
          </p:cNvPr>
          <p:cNvSpPr txBox="1"/>
          <p:nvPr/>
        </p:nvSpPr>
        <p:spPr>
          <a:xfrm>
            <a:off x="7799832" y="90128"/>
            <a:ext cx="3776472" cy="707886"/>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en-US" sz="4000" b="1" dirty="0">
                <a:solidFill>
                  <a:srgbClr val="862C22"/>
                </a:solidFill>
              </a:rPr>
              <a:t>Our Roadmap</a:t>
            </a:r>
          </a:p>
        </p:txBody>
      </p:sp>
      <p:pic>
        <p:nvPicPr>
          <p:cNvPr id="13" name="Picture 12" descr="Graphical user interface, application, Word&#10;&#10;AI-generated content may be incorrect.">
            <a:extLst>
              <a:ext uri="{FF2B5EF4-FFF2-40B4-BE49-F238E27FC236}">
                <a16:creationId xmlns:a16="http://schemas.microsoft.com/office/drawing/2014/main" id="{77DE18B0-DE4E-D514-FD70-2C05A7EC8E96}"/>
              </a:ext>
            </a:extLst>
          </p:cNvPr>
          <p:cNvPicPr>
            <a:picLocks noChangeAspect="1"/>
          </p:cNvPicPr>
          <p:nvPr/>
        </p:nvPicPr>
        <p:blipFill>
          <a:blip r:embed="rId2"/>
          <a:stretch>
            <a:fillRect/>
          </a:stretch>
        </p:blipFill>
        <p:spPr>
          <a:xfrm>
            <a:off x="232544" y="1742839"/>
            <a:ext cx="11726912" cy="3372321"/>
          </a:xfrm>
          <a:prstGeom prst="rect">
            <a:avLst/>
          </a:prstGeom>
        </p:spPr>
      </p:pic>
      <p:cxnSp>
        <p:nvCxnSpPr>
          <p:cNvPr id="3" name="Straight Arrow Connector 2">
            <a:extLst>
              <a:ext uri="{FF2B5EF4-FFF2-40B4-BE49-F238E27FC236}">
                <a16:creationId xmlns:a16="http://schemas.microsoft.com/office/drawing/2014/main" id="{CEE27BF2-1036-3FE1-2AC9-CF8C86B41C56}"/>
              </a:ext>
            </a:extLst>
          </p:cNvPr>
          <p:cNvCxnSpPr>
            <a:stCxn id="9" idx="2"/>
          </p:cNvCxnSpPr>
          <p:nvPr/>
        </p:nvCxnSpPr>
        <p:spPr>
          <a:xfrm flipH="1">
            <a:off x="6096000" y="798014"/>
            <a:ext cx="3592068" cy="3528453"/>
          </a:xfrm>
          <a:prstGeom prst="straightConnector1">
            <a:avLst/>
          </a:prstGeom>
          <a:ln w="31750">
            <a:solidFill>
              <a:srgbClr val="00B050"/>
            </a:solidFill>
            <a:headEnd w="med" len="lg"/>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10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0504C4-B097-110E-00C7-696A7A337D04}"/>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6D90518D-CF88-5E4A-8D61-078D8E5BAC95}"/>
              </a:ext>
            </a:extLst>
          </p:cNvPr>
          <p:cNvSpPr>
            <a:spLocks noGrp="1"/>
          </p:cNvSpPr>
          <p:nvPr>
            <p:ph type="ftr" sz="quarter" idx="11"/>
          </p:nvPr>
        </p:nvSpPr>
        <p:spPr/>
        <p:txBody>
          <a:bodyPr vert="horz" lIns="91440" tIns="45720" rIns="91440" bIns="45720" rtlCol="0" anchor="ctr">
            <a:normAutofit/>
          </a:bodyPr>
          <a:lstStyle/>
          <a:p>
            <a:pPr algn="l">
              <a:spcAft>
                <a:spcPts val="600"/>
              </a:spcAft>
            </a:pPr>
            <a:r>
              <a:rPr lang="en-US" kern="1200" dirty="0">
                <a:solidFill>
                  <a:schemeClr val="tx1">
                    <a:alpha val="80000"/>
                  </a:schemeClr>
                </a:solidFill>
                <a:latin typeface="+mn-lt"/>
                <a:ea typeface="+mn-ea"/>
                <a:cs typeface="+mn-cs"/>
              </a:rPr>
              <a:t>MTC Digital Products Work Group - 2-19-26  - Page </a:t>
            </a:r>
            <a:fld id="{6077F53B-A2D9-40E0-9445-481BF83C6ECA}" type="slidenum">
              <a:rPr lang="en-US" kern="1200" smtClean="0">
                <a:solidFill>
                  <a:schemeClr val="tx1">
                    <a:alpha val="80000"/>
                  </a:schemeClr>
                </a:solidFill>
                <a:latin typeface="+mn-lt"/>
                <a:ea typeface="+mn-ea"/>
                <a:cs typeface="+mn-cs"/>
              </a:rPr>
              <a:t>9</a:t>
            </a:fld>
            <a:endParaRPr lang="en-US" kern="1200" dirty="0">
              <a:solidFill>
                <a:schemeClr val="tx1">
                  <a:alpha val="80000"/>
                </a:schemeClr>
              </a:solidFill>
              <a:latin typeface="+mn-lt"/>
              <a:ea typeface="+mn-ea"/>
              <a:cs typeface="+mn-cs"/>
            </a:endParaRPr>
          </a:p>
        </p:txBody>
      </p:sp>
      <p:pic>
        <p:nvPicPr>
          <p:cNvPr id="8" name="Picture 7" descr="Graphical user interface, text, application">
            <a:extLst>
              <a:ext uri="{FF2B5EF4-FFF2-40B4-BE49-F238E27FC236}">
                <a16:creationId xmlns:a16="http://schemas.microsoft.com/office/drawing/2014/main" id="{EE3B3733-3369-51C4-0497-E8EF19A7FB4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9649" y="773798"/>
            <a:ext cx="12012701" cy="5639587"/>
          </a:xfrm>
          <a:prstGeom prst="rect">
            <a:avLst/>
          </a:prstGeom>
        </p:spPr>
      </p:pic>
      <p:sp>
        <p:nvSpPr>
          <p:cNvPr id="9" name="TextBox 8">
            <a:extLst>
              <a:ext uri="{FF2B5EF4-FFF2-40B4-BE49-F238E27FC236}">
                <a16:creationId xmlns:a16="http://schemas.microsoft.com/office/drawing/2014/main" id="{B7A1FBD8-747E-9E1C-601B-C2C66291240F}"/>
              </a:ext>
            </a:extLst>
          </p:cNvPr>
          <p:cNvSpPr txBox="1"/>
          <p:nvPr/>
        </p:nvSpPr>
        <p:spPr>
          <a:xfrm>
            <a:off x="7799832" y="90128"/>
            <a:ext cx="3776472" cy="707886"/>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algn="ctr"/>
            <a:r>
              <a:rPr lang="en-US" sz="4000" b="1" dirty="0">
                <a:solidFill>
                  <a:srgbClr val="862C22"/>
                </a:solidFill>
              </a:rPr>
              <a:t>Our Roadmap</a:t>
            </a:r>
          </a:p>
        </p:txBody>
      </p:sp>
    </p:spTree>
    <p:extLst>
      <p:ext uri="{BB962C8B-B14F-4D97-AF65-F5344CB8AC3E}">
        <p14:creationId xmlns:p14="http://schemas.microsoft.com/office/powerpoint/2010/main" val="3641895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1511</TotalTime>
  <Words>1030</Words>
  <Application>Microsoft Office PowerPoint</Application>
  <PresentationFormat>Widescreen</PresentationFormat>
  <Paragraphs>94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Bahnschrift</vt:lpstr>
      <vt:lpstr>Bahnschrift SemiBold</vt:lpstr>
      <vt:lpstr>Cambria</vt:lpstr>
      <vt:lpstr>Constantia</vt:lpstr>
      <vt:lpstr>Office Theme</vt:lpstr>
      <vt:lpstr>Digital Products Project Status Report</vt:lpstr>
      <vt:lpstr>Where We Started</vt:lpstr>
      <vt:lpstr>Where We Started</vt:lpstr>
      <vt:lpstr>Where We Started</vt:lpstr>
      <vt:lpstr>Where We Started</vt:lpstr>
      <vt:lpstr>The Initial Itinerary</vt:lpstr>
      <vt:lpstr> Travel  Companions </vt:lpstr>
      <vt:lpstr>PowerPoint Presentation</vt:lpstr>
      <vt:lpstr>PowerPoint Presentation</vt:lpstr>
      <vt:lpstr>PowerPoint Presentation</vt:lpstr>
      <vt:lpstr>PowerPoint Presentation</vt:lpstr>
      <vt:lpstr>PowerPoint Presentation</vt:lpstr>
      <vt:lpstr>Stops Along the Way</vt:lpstr>
      <vt:lpstr>Stops Along the Way</vt:lpstr>
      <vt:lpstr>Stops Along the Way</vt:lpstr>
      <vt:lpstr>Stops Along the Way</vt:lpstr>
      <vt:lpstr>“Souvenirs”</vt:lpstr>
      <vt:lpstr>“Souvenirs”</vt:lpstr>
      <vt:lpstr>Drafting the White Paper (Travel Guide)</vt:lpstr>
      <vt:lpstr>Other Developments </vt:lpstr>
      <vt:lpstr>Other Developments </vt:lpstr>
      <vt:lpstr>Other Developments </vt:lpstr>
      <vt:lpstr>It’s a journey, not a destination.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Hecht</dc:creator>
  <cp:lastModifiedBy>Helen Hecht</cp:lastModifiedBy>
  <cp:revision>2</cp:revision>
  <dcterms:created xsi:type="dcterms:W3CDTF">2026-02-05T14:26:12Z</dcterms:created>
  <dcterms:modified xsi:type="dcterms:W3CDTF">2026-02-16T15:32:43Z</dcterms:modified>
</cp:coreProperties>
</file>