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712" r:id="rId1"/>
  </p:sldMasterIdLst>
  <p:notesMasterIdLst>
    <p:notesMasterId r:id="rId24"/>
  </p:notesMasterIdLst>
  <p:sldIdLst>
    <p:sldId id="257" r:id="rId2"/>
    <p:sldId id="258" r:id="rId3"/>
    <p:sldId id="676" r:id="rId4"/>
    <p:sldId id="677" r:id="rId5"/>
    <p:sldId id="678" r:id="rId6"/>
    <p:sldId id="680" r:id="rId7"/>
    <p:sldId id="687" r:id="rId8"/>
    <p:sldId id="681" r:id="rId9"/>
    <p:sldId id="682" r:id="rId10"/>
    <p:sldId id="684" r:id="rId11"/>
    <p:sldId id="683" r:id="rId12"/>
    <p:sldId id="685" r:id="rId13"/>
    <p:sldId id="688" r:id="rId14"/>
    <p:sldId id="686" r:id="rId15"/>
    <p:sldId id="693" r:id="rId16"/>
    <p:sldId id="694" r:id="rId17"/>
    <p:sldId id="691" r:id="rId18"/>
    <p:sldId id="689" r:id="rId19"/>
    <p:sldId id="690" r:id="rId20"/>
    <p:sldId id="692" r:id="rId21"/>
    <p:sldId id="695" r:id="rId22"/>
    <p:sldId id="273" r:id="rId23"/>
  </p:sldIdLst>
  <p:sldSz cx="12192000" cy="6858000"/>
  <p:notesSz cx="7077075" cy="9363075"/>
  <p:custDataLst>
    <p:tags r:id="rId25"/>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4" name="Author" initials="A" lastIdx="0" clrIdx="3"/>
  <p:cmAuthor id="5" name="Mia Strong" initials="MS" lastIdx="5" clrIdx="4">
    <p:extLst>
      <p:ext uri="{19B8F6BF-5375-455C-9EA6-DF929625EA0E}">
        <p15:presenceInfo xmlns:p15="http://schemas.microsoft.com/office/powerpoint/2012/main" userId="S-1-5-21-879169590-2894304047-4147668844-30903"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956EAF5-A915-4483-B17D-ED8448FA621A}" v="10" dt="2025-12-03T14:40:23.504"/>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2780" autoAdjust="0"/>
    <p:restoredTop sz="77791" autoAdjust="0"/>
  </p:normalViewPr>
  <p:slideViewPr>
    <p:cSldViewPr snapToGrid="0">
      <p:cViewPr varScale="1">
        <p:scale>
          <a:sx n="67" d="100"/>
          <a:sy n="67" d="100"/>
        </p:scale>
        <p:origin x="610" y="48"/>
      </p:cViewPr>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2796"/>
    </p:cViewPr>
  </p:sorterViewPr>
  <p:notesViewPr>
    <p:cSldViewPr snapToGrid="0">
      <p:cViewPr varScale="1">
        <p:scale>
          <a:sx n="85" d="100"/>
          <a:sy n="85" d="100"/>
        </p:scale>
        <p:origin x="3828" y="78"/>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commentAuthors" Target="commentAuthor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gs" Target="tags/tag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32" Type="http://schemas.microsoft.com/office/2015/10/relationships/revisionInfo" Target="revisionInfo.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microsoft.com/office/2016/11/relationships/changesInfo" Target="changesInfos/changesInfo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Helen Hecht" userId="5ff6dfe4-d92f-45a1-a5aa-593c044744ed" providerId="ADAL" clId="{F920106E-7C12-4189-8B10-DDD671B3E85D}"/>
    <pc:docChg chg="custSel addSld delSld modSld sldOrd">
      <pc:chgData name="Helen Hecht" userId="5ff6dfe4-d92f-45a1-a5aa-593c044744ed" providerId="ADAL" clId="{F920106E-7C12-4189-8B10-DDD671B3E85D}" dt="2025-12-03T14:43:35.073" v="913" actId="20577"/>
      <pc:docMkLst>
        <pc:docMk/>
      </pc:docMkLst>
      <pc:sldChg chg="modSp mod">
        <pc:chgData name="Helen Hecht" userId="5ff6dfe4-d92f-45a1-a5aa-593c044744ed" providerId="ADAL" clId="{F920106E-7C12-4189-8B10-DDD671B3E85D}" dt="2025-12-03T14:43:35.073" v="913" actId="20577"/>
        <pc:sldMkLst>
          <pc:docMk/>
          <pc:sldMk cId="2475805559" sldId="257"/>
        </pc:sldMkLst>
        <pc:spChg chg="mod">
          <ac:chgData name="Helen Hecht" userId="5ff6dfe4-d92f-45a1-a5aa-593c044744ed" providerId="ADAL" clId="{F920106E-7C12-4189-8B10-DDD671B3E85D}" dt="2025-12-03T14:43:35.073" v="913" actId="20577"/>
          <ac:spMkLst>
            <pc:docMk/>
            <pc:sldMk cId="2475805559" sldId="257"/>
            <ac:spMk id="3" creationId="{835D6E6B-3353-491C-A3C6-F278D6CED8B3}"/>
          </ac:spMkLst>
        </pc:spChg>
      </pc:sldChg>
      <pc:sldChg chg="del">
        <pc:chgData name="Helen Hecht" userId="5ff6dfe4-d92f-45a1-a5aa-593c044744ed" providerId="ADAL" clId="{F920106E-7C12-4189-8B10-DDD671B3E85D}" dt="2025-12-03T13:28:09.642" v="0" actId="47"/>
        <pc:sldMkLst>
          <pc:docMk/>
          <pc:sldMk cId="2640167914" sldId="671"/>
        </pc:sldMkLst>
      </pc:sldChg>
      <pc:sldChg chg="del">
        <pc:chgData name="Helen Hecht" userId="5ff6dfe4-d92f-45a1-a5aa-593c044744ed" providerId="ADAL" clId="{F920106E-7C12-4189-8B10-DDD671B3E85D}" dt="2025-12-03T13:28:09.642" v="0" actId="47"/>
        <pc:sldMkLst>
          <pc:docMk/>
          <pc:sldMk cId="515676606" sldId="672"/>
        </pc:sldMkLst>
      </pc:sldChg>
      <pc:sldChg chg="del">
        <pc:chgData name="Helen Hecht" userId="5ff6dfe4-d92f-45a1-a5aa-593c044744ed" providerId="ADAL" clId="{F920106E-7C12-4189-8B10-DDD671B3E85D}" dt="2025-12-03T13:28:39.957" v="3" actId="47"/>
        <pc:sldMkLst>
          <pc:docMk/>
          <pc:sldMk cId="1466197505" sldId="673"/>
        </pc:sldMkLst>
      </pc:sldChg>
      <pc:sldChg chg="del">
        <pc:chgData name="Helen Hecht" userId="5ff6dfe4-d92f-45a1-a5aa-593c044744ed" providerId="ADAL" clId="{F920106E-7C12-4189-8B10-DDD671B3E85D}" dt="2025-12-03T13:28:09.642" v="0" actId="47"/>
        <pc:sldMkLst>
          <pc:docMk/>
          <pc:sldMk cId="3498811101" sldId="674"/>
        </pc:sldMkLst>
      </pc:sldChg>
      <pc:sldChg chg="del">
        <pc:chgData name="Helen Hecht" userId="5ff6dfe4-d92f-45a1-a5aa-593c044744ed" providerId="ADAL" clId="{F920106E-7C12-4189-8B10-DDD671B3E85D}" dt="2025-12-03T13:28:31.997" v="2" actId="47"/>
        <pc:sldMkLst>
          <pc:docMk/>
          <pc:sldMk cId="2849670958" sldId="675"/>
        </pc:sldMkLst>
      </pc:sldChg>
      <pc:sldChg chg="modSp mod">
        <pc:chgData name="Helen Hecht" userId="5ff6dfe4-d92f-45a1-a5aa-593c044744ed" providerId="ADAL" clId="{F920106E-7C12-4189-8B10-DDD671B3E85D}" dt="2025-12-03T13:29:23.570" v="10" actId="20577"/>
        <pc:sldMkLst>
          <pc:docMk/>
          <pc:sldMk cId="2248012713" sldId="676"/>
        </pc:sldMkLst>
        <pc:spChg chg="mod">
          <ac:chgData name="Helen Hecht" userId="5ff6dfe4-d92f-45a1-a5aa-593c044744ed" providerId="ADAL" clId="{F920106E-7C12-4189-8B10-DDD671B3E85D}" dt="2025-12-03T13:29:23.570" v="10" actId="20577"/>
          <ac:spMkLst>
            <pc:docMk/>
            <pc:sldMk cId="2248012713" sldId="676"/>
            <ac:spMk id="3" creationId="{8E0D3F2E-FB66-3733-3AA4-ECC00D8F8780}"/>
          </ac:spMkLst>
        </pc:spChg>
      </pc:sldChg>
      <pc:sldChg chg="modSp mod">
        <pc:chgData name="Helen Hecht" userId="5ff6dfe4-d92f-45a1-a5aa-593c044744ed" providerId="ADAL" clId="{F920106E-7C12-4189-8B10-DDD671B3E85D}" dt="2025-12-03T13:29:57.878" v="11" actId="948"/>
        <pc:sldMkLst>
          <pc:docMk/>
          <pc:sldMk cId="1296317630" sldId="677"/>
        </pc:sldMkLst>
        <pc:spChg chg="mod">
          <ac:chgData name="Helen Hecht" userId="5ff6dfe4-d92f-45a1-a5aa-593c044744ed" providerId="ADAL" clId="{F920106E-7C12-4189-8B10-DDD671B3E85D}" dt="2025-12-03T13:29:57.878" v="11" actId="948"/>
          <ac:spMkLst>
            <pc:docMk/>
            <pc:sldMk cId="1296317630" sldId="677"/>
            <ac:spMk id="3" creationId="{95BF7D40-160C-7A7F-6836-62F49E5EE999}"/>
          </ac:spMkLst>
        </pc:spChg>
      </pc:sldChg>
      <pc:sldChg chg="del">
        <pc:chgData name="Helen Hecht" userId="5ff6dfe4-d92f-45a1-a5aa-593c044744ed" providerId="ADAL" clId="{F920106E-7C12-4189-8B10-DDD671B3E85D}" dt="2025-12-03T14:34:31.235" v="750" actId="2696"/>
        <pc:sldMkLst>
          <pc:docMk/>
          <pc:sldMk cId="98327531" sldId="686"/>
        </pc:sldMkLst>
      </pc:sldChg>
      <pc:sldChg chg="addSp delSp add del setBg delDesignElem">
        <pc:chgData name="Helen Hecht" userId="5ff6dfe4-d92f-45a1-a5aa-593c044744ed" providerId="ADAL" clId="{F920106E-7C12-4189-8B10-DDD671B3E85D}" dt="2025-12-03T14:35:09.080" v="753"/>
        <pc:sldMkLst>
          <pc:docMk/>
          <pc:sldMk cId="1294083024" sldId="686"/>
        </pc:sldMkLst>
        <pc:spChg chg="add del">
          <ac:chgData name="Helen Hecht" userId="5ff6dfe4-d92f-45a1-a5aa-593c044744ed" providerId="ADAL" clId="{F920106E-7C12-4189-8B10-DDD671B3E85D}" dt="2025-12-03T14:35:09.080" v="753"/>
          <ac:spMkLst>
            <pc:docMk/>
            <pc:sldMk cId="1294083024" sldId="686"/>
            <ac:spMk id="9" creationId="{F858DF7D-C2D0-4B03-A7A0-2F06B789EE35}"/>
          </ac:spMkLst>
        </pc:spChg>
        <pc:spChg chg="add del">
          <ac:chgData name="Helen Hecht" userId="5ff6dfe4-d92f-45a1-a5aa-593c044744ed" providerId="ADAL" clId="{F920106E-7C12-4189-8B10-DDD671B3E85D}" dt="2025-12-03T14:35:09.080" v="753"/>
          <ac:spMkLst>
            <pc:docMk/>
            <pc:sldMk cId="1294083024" sldId="686"/>
            <ac:spMk id="11" creationId="{1B26B711-3121-40B0-8377-A64F3DC00C7A}"/>
          </ac:spMkLst>
        </pc:spChg>
        <pc:spChg chg="add del">
          <ac:chgData name="Helen Hecht" userId="5ff6dfe4-d92f-45a1-a5aa-593c044744ed" providerId="ADAL" clId="{F920106E-7C12-4189-8B10-DDD671B3E85D}" dt="2025-12-03T14:35:09.080" v="753"/>
          <ac:spMkLst>
            <pc:docMk/>
            <pc:sldMk cId="1294083024" sldId="686"/>
            <ac:spMk id="13" creationId="{645C4D3D-ABBA-4B4E-93E5-01E343719849}"/>
          </ac:spMkLst>
        </pc:spChg>
        <pc:spChg chg="add del">
          <ac:chgData name="Helen Hecht" userId="5ff6dfe4-d92f-45a1-a5aa-593c044744ed" providerId="ADAL" clId="{F920106E-7C12-4189-8B10-DDD671B3E85D}" dt="2025-12-03T14:35:09.080" v="753"/>
          <ac:spMkLst>
            <pc:docMk/>
            <pc:sldMk cId="1294083024" sldId="686"/>
            <ac:spMk id="15" creationId="{98DDD5E5-0097-4C6C-B266-5732EDA96CC4}"/>
          </ac:spMkLst>
        </pc:spChg>
        <pc:spChg chg="add del">
          <ac:chgData name="Helen Hecht" userId="5ff6dfe4-d92f-45a1-a5aa-593c044744ed" providerId="ADAL" clId="{F920106E-7C12-4189-8B10-DDD671B3E85D}" dt="2025-12-03T14:35:09.080" v="753"/>
          <ac:spMkLst>
            <pc:docMk/>
            <pc:sldMk cId="1294083024" sldId="686"/>
            <ac:spMk id="17" creationId="{8952EF87-C74F-4D3F-9CAD-EEA1733C9BD0}"/>
          </ac:spMkLst>
        </pc:spChg>
      </pc:sldChg>
      <pc:sldChg chg="add">
        <pc:chgData name="Helen Hecht" userId="5ff6dfe4-d92f-45a1-a5aa-593c044744ed" providerId="ADAL" clId="{F920106E-7C12-4189-8B10-DDD671B3E85D}" dt="2025-12-03T14:35:13.692" v="754"/>
        <pc:sldMkLst>
          <pc:docMk/>
          <pc:sldMk cId="3624243450" sldId="686"/>
        </pc:sldMkLst>
      </pc:sldChg>
      <pc:sldChg chg="modSp new mod ord">
        <pc:chgData name="Helen Hecht" userId="5ff6dfe4-d92f-45a1-a5aa-593c044744ed" providerId="ADAL" clId="{F920106E-7C12-4189-8B10-DDD671B3E85D}" dt="2025-12-03T14:15:35.383" v="266" actId="313"/>
        <pc:sldMkLst>
          <pc:docMk/>
          <pc:sldMk cId="1873389895" sldId="689"/>
        </pc:sldMkLst>
        <pc:spChg chg="mod">
          <ac:chgData name="Helen Hecht" userId="5ff6dfe4-d92f-45a1-a5aa-593c044744ed" providerId="ADAL" clId="{F920106E-7C12-4189-8B10-DDD671B3E85D}" dt="2025-12-03T13:47:35.508" v="66" actId="20577"/>
          <ac:spMkLst>
            <pc:docMk/>
            <pc:sldMk cId="1873389895" sldId="689"/>
            <ac:spMk id="2" creationId="{02469561-F9C8-5125-0D20-79E1198421A1}"/>
          </ac:spMkLst>
        </pc:spChg>
        <pc:spChg chg="mod">
          <ac:chgData name="Helen Hecht" userId="5ff6dfe4-d92f-45a1-a5aa-593c044744ed" providerId="ADAL" clId="{F920106E-7C12-4189-8B10-DDD671B3E85D}" dt="2025-12-03T14:15:35.383" v="266" actId="313"/>
          <ac:spMkLst>
            <pc:docMk/>
            <pc:sldMk cId="1873389895" sldId="689"/>
            <ac:spMk id="3" creationId="{767E6895-57BA-AE69-D825-A3F42F3D2D4B}"/>
          </ac:spMkLst>
        </pc:spChg>
      </pc:sldChg>
      <pc:sldChg chg="del">
        <pc:chgData name="Helen Hecht" userId="5ff6dfe4-d92f-45a1-a5aa-593c044744ed" providerId="ADAL" clId="{F920106E-7C12-4189-8B10-DDD671B3E85D}" dt="2025-12-03T13:28:20.529" v="1" actId="47"/>
        <pc:sldMkLst>
          <pc:docMk/>
          <pc:sldMk cId="1958599959" sldId="689"/>
        </pc:sldMkLst>
      </pc:sldChg>
      <pc:sldChg chg="modSp add mod">
        <pc:chgData name="Helen Hecht" userId="5ff6dfe4-d92f-45a1-a5aa-593c044744ed" providerId="ADAL" clId="{F920106E-7C12-4189-8B10-DDD671B3E85D}" dt="2025-12-03T14:16:30.238" v="291" actId="20577"/>
        <pc:sldMkLst>
          <pc:docMk/>
          <pc:sldMk cId="450273022" sldId="690"/>
        </pc:sldMkLst>
        <pc:spChg chg="mod">
          <ac:chgData name="Helen Hecht" userId="5ff6dfe4-d92f-45a1-a5aa-593c044744ed" providerId="ADAL" clId="{F920106E-7C12-4189-8B10-DDD671B3E85D}" dt="2025-12-03T14:16:30.238" v="291" actId="20577"/>
          <ac:spMkLst>
            <pc:docMk/>
            <pc:sldMk cId="450273022" sldId="690"/>
            <ac:spMk id="3" creationId="{996A39BA-7509-4F6E-6221-82B0076BD9D5}"/>
          </ac:spMkLst>
        </pc:spChg>
      </pc:sldChg>
      <pc:sldChg chg="modSp add mod">
        <pc:chgData name="Helen Hecht" userId="5ff6dfe4-d92f-45a1-a5aa-593c044744ed" providerId="ADAL" clId="{F920106E-7C12-4189-8B10-DDD671B3E85D}" dt="2025-12-03T14:01:54.607" v="177" actId="27636"/>
        <pc:sldMkLst>
          <pc:docMk/>
          <pc:sldMk cId="1098347515" sldId="691"/>
        </pc:sldMkLst>
        <pc:spChg chg="mod">
          <ac:chgData name="Helen Hecht" userId="5ff6dfe4-d92f-45a1-a5aa-593c044744ed" providerId="ADAL" clId="{F920106E-7C12-4189-8B10-DDD671B3E85D}" dt="2025-12-03T14:01:54.607" v="177" actId="27636"/>
          <ac:spMkLst>
            <pc:docMk/>
            <pc:sldMk cId="1098347515" sldId="691"/>
            <ac:spMk id="3" creationId="{9FDEF69D-F8FB-42FB-1798-EE38DC137C4A}"/>
          </ac:spMkLst>
        </pc:spChg>
      </pc:sldChg>
      <pc:sldChg chg="addSp delSp modSp new mod">
        <pc:chgData name="Helen Hecht" userId="5ff6dfe4-d92f-45a1-a5aa-593c044744ed" providerId="ADAL" clId="{F920106E-7C12-4189-8B10-DDD671B3E85D}" dt="2025-12-03T14:20:33.552" v="361" actId="1076"/>
        <pc:sldMkLst>
          <pc:docMk/>
          <pc:sldMk cId="2719241748" sldId="692"/>
        </pc:sldMkLst>
        <pc:spChg chg="mod">
          <ac:chgData name="Helen Hecht" userId="5ff6dfe4-d92f-45a1-a5aa-593c044744ed" providerId="ADAL" clId="{F920106E-7C12-4189-8B10-DDD671B3E85D}" dt="2025-12-03T14:19:51.829" v="360" actId="14100"/>
          <ac:spMkLst>
            <pc:docMk/>
            <pc:sldMk cId="2719241748" sldId="692"/>
            <ac:spMk id="2" creationId="{753422EF-842B-471D-81BC-A3FCF93BB3C7}"/>
          </ac:spMkLst>
        </pc:spChg>
        <pc:spChg chg="del">
          <ac:chgData name="Helen Hecht" userId="5ff6dfe4-d92f-45a1-a5aa-593c044744ed" providerId="ADAL" clId="{F920106E-7C12-4189-8B10-DDD671B3E85D}" dt="2025-12-03T14:16:58.166" v="293" actId="478"/>
          <ac:spMkLst>
            <pc:docMk/>
            <pc:sldMk cId="2719241748" sldId="692"/>
            <ac:spMk id="3" creationId="{6132EABE-9F75-D39F-92DD-2C124AE4A876}"/>
          </ac:spMkLst>
        </pc:spChg>
        <pc:picChg chg="add mod">
          <ac:chgData name="Helen Hecht" userId="5ff6dfe4-d92f-45a1-a5aa-593c044744ed" providerId="ADAL" clId="{F920106E-7C12-4189-8B10-DDD671B3E85D}" dt="2025-12-03T14:20:33.552" v="361" actId="1076"/>
          <ac:picMkLst>
            <pc:docMk/>
            <pc:sldMk cId="2719241748" sldId="692"/>
            <ac:picMk id="6" creationId="{806EA551-4FD7-59C5-C0A0-794BB1940B2D}"/>
          </ac:picMkLst>
        </pc:picChg>
      </pc:sldChg>
      <pc:sldChg chg="add">
        <pc:chgData name="Helen Hecht" userId="5ff6dfe4-d92f-45a1-a5aa-593c044744ed" providerId="ADAL" clId="{F920106E-7C12-4189-8B10-DDD671B3E85D}" dt="2025-12-03T14:35:13.692" v="754"/>
        <pc:sldMkLst>
          <pc:docMk/>
          <pc:sldMk cId="146146148" sldId="693"/>
        </pc:sldMkLst>
      </pc:sldChg>
      <pc:sldChg chg="add del">
        <pc:chgData name="Helen Hecht" userId="5ff6dfe4-d92f-45a1-a5aa-593c044744ed" providerId="ADAL" clId="{F920106E-7C12-4189-8B10-DDD671B3E85D}" dt="2025-12-03T14:35:09.080" v="753"/>
        <pc:sldMkLst>
          <pc:docMk/>
          <pc:sldMk cId="1428106194" sldId="693"/>
        </pc:sldMkLst>
      </pc:sldChg>
      <pc:sldChg chg="modSp new del mod">
        <pc:chgData name="Helen Hecht" userId="5ff6dfe4-d92f-45a1-a5aa-593c044744ed" providerId="ADAL" clId="{F920106E-7C12-4189-8B10-DDD671B3E85D}" dt="2025-12-03T14:34:31.235" v="750" actId="2696"/>
        <pc:sldMkLst>
          <pc:docMk/>
          <pc:sldMk cId="3933147819" sldId="693"/>
        </pc:sldMkLst>
        <pc:spChg chg="mod">
          <ac:chgData name="Helen Hecht" userId="5ff6dfe4-d92f-45a1-a5aa-593c044744ed" providerId="ADAL" clId="{F920106E-7C12-4189-8B10-DDD671B3E85D}" dt="2025-12-03T14:22:53.330" v="402" actId="20577"/>
          <ac:spMkLst>
            <pc:docMk/>
            <pc:sldMk cId="3933147819" sldId="693"/>
            <ac:spMk id="2" creationId="{330F4C96-D5E0-443D-AE57-6EBFB4A26E13}"/>
          </ac:spMkLst>
        </pc:spChg>
        <pc:spChg chg="mod">
          <ac:chgData name="Helen Hecht" userId="5ff6dfe4-d92f-45a1-a5aa-593c044744ed" providerId="ADAL" clId="{F920106E-7C12-4189-8B10-DDD671B3E85D}" dt="2025-12-03T14:26:38.321" v="565" actId="27636"/>
          <ac:spMkLst>
            <pc:docMk/>
            <pc:sldMk cId="3933147819" sldId="693"/>
            <ac:spMk id="3" creationId="{C1DD84A9-1A30-4FD9-BD01-585CD364CD0E}"/>
          </ac:spMkLst>
        </pc:spChg>
      </pc:sldChg>
      <pc:sldChg chg="add">
        <pc:chgData name="Helen Hecht" userId="5ff6dfe4-d92f-45a1-a5aa-593c044744ed" providerId="ADAL" clId="{F920106E-7C12-4189-8B10-DDD671B3E85D}" dt="2025-12-03T14:35:13.692" v="754"/>
        <pc:sldMkLst>
          <pc:docMk/>
          <pc:sldMk cId="124929948" sldId="694"/>
        </pc:sldMkLst>
      </pc:sldChg>
      <pc:sldChg chg="add del">
        <pc:chgData name="Helen Hecht" userId="5ff6dfe4-d92f-45a1-a5aa-593c044744ed" providerId="ADAL" clId="{F920106E-7C12-4189-8B10-DDD671B3E85D}" dt="2025-12-03T14:35:09.080" v="753"/>
        <pc:sldMkLst>
          <pc:docMk/>
          <pc:sldMk cId="3005467917" sldId="694"/>
        </pc:sldMkLst>
      </pc:sldChg>
      <pc:sldChg chg="modSp add del mod">
        <pc:chgData name="Helen Hecht" userId="5ff6dfe4-d92f-45a1-a5aa-593c044744ed" providerId="ADAL" clId="{F920106E-7C12-4189-8B10-DDD671B3E85D}" dt="2025-12-03T14:34:31.235" v="750" actId="2696"/>
        <pc:sldMkLst>
          <pc:docMk/>
          <pc:sldMk cId="3658534130" sldId="694"/>
        </pc:sldMkLst>
        <pc:spChg chg="mod">
          <ac:chgData name="Helen Hecht" userId="5ff6dfe4-d92f-45a1-a5aa-593c044744ed" providerId="ADAL" clId="{F920106E-7C12-4189-8B10-DDD671B3E85D}" dt="2025-12-03T14:31:17.629" v="749" actId="20577"/>
          <ac:spMkLst>
            <pc:docMk/>
            <pc:sldMk cId="3658534130" sldId="694"/>
            <ac:spMk id="3" creationId="{6DEBC3ED-5725-EB0B-ADD8-206B2EF2DFA6}"/>
          </ac:spMkLst>
        </pc:spChg>
      </pc:sldChg>
      <pc:sldChg chg="modSp new mod">
        <pc:chgData name="Helen Hecht" userId="5ff6dfe4-d92f-45a1-a5aa-593c044744ed" providerId="ADAL" clId="{F920106E-7C12-4189-8B10-DDD671B3E85D}" dt="2025-12-03T14:42:51.552" v="903" actId="20577"/>
        <pc:sldMkLst>
          <pc:docMk/>
          <pc:sldMk cId="4132213743" sldId="695"/>
        </pc:sldMkLst>
        <pc:spChg chg="mod">
          <ac:chgData name="Helen Hecht" userId="5ff6dfe4-d92f-45a1-a5aa-593c044744ed" providerId="ADAL" clId="{F920106E-7C12-4189-8B10-DDD671B3E85D}" dt="2025-12-03T14:41:25.829" v="888" actId="20577"/>
          <ac:spMkLst>
            <pc:docMk/>
            <pc:sldMk cId="4132213743" sldId="695"/>
            <ac:spMk id="2" creationId="{4743C10F-FD48-6285-A417-4C927DE4816F}"/>
          </ac:spMkLst>
        </pc:spChg>
        <pc:spChg chg="mod">
          <ac:chgData name="Helen Hecht" userId="5ff6dfe4-d92f-45a1-a5aa-593c044744ed" providerId="ADAL" clId="{F920106E-7C12-4189-8B10-DDD671B3E85D}" dt="2025-12-03T14:42:51.552" v="903" actId="20577"/>
          <ac:spMkLst>
            <pc:docMk/>
            <pc:sldMk cId="4132213743" sldId="695"/>
            <ac:spMk id="3" creationId="{3E983813-688F-793A-58ED-EB72C21535DE}"/>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67050" cy="4699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4008438" y="0"/>
            <a:ext cx="3067050" cy="469900"/>
          </a:xfrm>
          <a:prstGeom prst="rect">
            <a:avLst/>
          </a:prstGeom>
        </p:spPr>
        <p:txBody>
          <a:bodyPr vert="horz" lIns="91440" tIns="45720" rIns="91440" bIns="45720" rtlCol="0"/>
          <a:lstStyle>
            <a:lvl1pPr algn="r">
              <a:defRPr sz="1200"/>
            </a:lvl1pPr>
          </a:lstStyle>
          <a:p>
            <a:fld id="{6DF0A747-3D3D-4E61-BBFC-593FEE6AD157}" type="datetimeFigureOut">
              <a:rPr lang="en-US" smtClean="0"/>
              <a:t>12/3/2025</a:t>
            </a:fld>
            <a:endParaRPr lang="en-US" dirty="0"/>
          </a:p>
        </p:txBody>
      </p:sp>
      <p:sp>
        <p:nvSpPr>
          <p:cNvPr id="4" name="Slide Image Placeholder 3"/>
          <p:cNvSpPr>
            <a:spLocks noGrp="1" noRot="1" noChangeAspect="1"/>
          </p:cNvSpPr>
          <p:nvPr>
            <p:ph type="sldImg" idx="2"/>
          </p:nvPr>
        </p:nvSpPr>
        <p:spPr>
          <a:xfrm>
            <a:off x="728663" y="1169988"/>
            <a:ext cx="5619750" cy="3160712"/>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708025" y="4505325"/>
            <a:ext cx="5661025" cy="3687763"/>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93175"/>
            <a:ext cx="3067050" cy="4699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4008438" y="8893175"/>
            <a:ext cx="3067050" cy="469900"/>
          </a:xfrm>
          <a:prstGeom prst="rect">
            <a:avLst/>
          </a:prstGeom>
        </p:spPr>
        <p:txBody>
          <a:bodyPr vert="horz" lIns="91440" tIns="45720" rIns="91440" bIns="45720" rtlCol="0" anchor="b"/>
          <a:lstStyle>
            <a:lvl1pPr algn="r">
              <a:defRPr sz="1200"/>
            </a:lvl1pPr>
          </a:lstStyle>
          <a:p>
            <a:fld id="{74BE47F8-3455-4D8C-B9E0-C75F5017E12D}" type="slidenum">
              <a:rPr lang="en-US" smtClean="0"/>
              <a:t>‹#›</a:t>
            </a:fld>
            <a:endParaRPr lang="en-US" dirty="0"/>
          </a:p>
        </p:txBody>
      </p:sp>
    </p:spTree>
    <p:extLst>
      <p:ext uri="{BB962C8B-B14F-4D97-AF65-F5344CB8AC3E}">
        <p14:creationId xmlns:p14="http://schemas.microsoft.com/office/powerpoint/2010/main" val="158319411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446534" y="3085764"/>
            <a:ext cx="11298932" cy="3338149"/>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 name="Title 1"/>
          <p:cNvSpPr>
            <a:spLocks noGrp="1"/>
          </p:cNvSpPr>
          <p:nvPr>
            <p:ph type="ctrTitle"/>
          </p:nvPr>
        </p:nvSpPr>
        <p:spPr>
          <a:xfrm>
            <a:off x="581191" y="1020431"/>
            <a:ext cx="10993549" cy="1475013"/>
          </a:xfrm>
          <a:effectLst/>
        </p:spPr>
        <p:txBody>
          <a:bodyPr anchor="b">
            <a:normAutofit/>
          </a:bodyPr>
          <a:lstStyle>
            <a:lvl1pPr>
              <a:defRPr sz="3600">
                <a:solidFill>
                  <a:schemeClr val="tx1">
                    <a:lumMod val="75000"/>
                    <a:lumOff val="25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581194" y="2495445"/>
            <a:ext cx="10993546" cy="590321"/>
          </a:xfrm>
        </p:spPr>
        <p:txBody>
          <a:bodyPr anchor="t">
            <a:normAutofit/>
          </a:bodyPr>
          <a:lstStyle>
            <a:lvl1pPr marL="0" indent="0" algn="l">
              <a:buNone/>
              <a:defRPr sz="1600" cap="all">
                <a:solidFill>
                  <a:schemeClr val="accent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8" name="Date Placeholder 7">
            <a:extLst>
              <a:ext uri="{FF2B5EF4-FFF2-40B4-BE49-F238E27FC236}">
                <a16:creationId xmlns:a16="http://schemas.microsoft.com/office/drawing/2014/main" id="{7FA0ACE7-29A8-47D3-A7D9-257B711D8023}"/>
              </a:ext>
            </a:extLst>
          </p:cNvPr>
          <p:cNvSpPr>
            <a:spLocks noGrp="1"/>
          </p:cNvSpPr>
          <p:nvPr>
            <p:ph type="dt" sz="half" idx="10"/>
          </p:nvPr>
        </p:nvSpPr>
        <p:spPr/>
        <p:txBody>
          <a:bodyPr/>
          <a:lstStyle/>
          <a:p>
            <a:fld id="{129DAAD1-DCC8-4986-ABC6-E5C7F40BAF74}" type="datetime1">
              <a:rPr lang="en-US" smtClean="0"/>
              <a:t>12/3/2025</a:t>
            </a:fld>
            <a:endParaRPr lang="en-US" dirty="0"/>
          </a:p>
        </p:txBody>
      </p:sp>
      <p:sp>
        <p:nvSpPr>
          <p:cNvPr id="9" name="Footer Placeholder 8">
            <a:extLst>
              <a:ext uri="{FF2B5EF4-FFF2-40B4-BE49-F238E27FC236}">
                <a16:creationId xmlns:a16="http://schemas.microsoft.com/office/drawing/2014/main" id="{DEC604B9-52E9-4810-8359-47206518D038}"/>
              </a:ext>
            </a:extLst>
          </p:cNvPr>
          <p:cNvSpPr>
            <a:spLocks noGrp="1"/>
          </p:cNvSpPr>
          <p:nvPr>
            <p:ph type="ftr" sz="quarter" idx="11"/>
          </p:nvPr>
        </p:nvSpPr>
        <p:spPr/>
        <p:txBody>
          <a:bodyPr/>
          <a:lstStyle/>
          <a:p>
            <a:endParaRPr lang="en-US" dirty="0"/>
          </a:p>
        </p:txBody>
      </p:sp>
      <p:sp>
        <p:nvSpPr>
          <p:cNvPr id="10" name="Slide Number Placeholder 9">
            <a:extLst>
              <a:ext uri="{FF2B5EF4-FFF2-40B4-BE49-F238E27FC236}">
                <a16:creationId xmlns:a16="http://schemas.microsoft.com/office/drawing/2014/main" id="{5898A89F-CA25-400F-B05A-AECBF2517E4F}"/>
              </a:ext>
            </a:extLst>
          </p:cNvPr>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49001758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9" name="Title 1"/>
          <p:cNvSpPr>
            <a:spLocks noGrp="1"/>
          </p:cNvSpPr>
          <p:nvPr>
            <p:ph type="title"/>
          </p:nvPr>
        </p:nvSpPr>
        <p:spPr>
          <a:xfrm>
            <a:off x="581192" y="702156"/>
            <a:ext cx="11029616" cy="1013800"/>
          </a:xfrm>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lvl1pPr algn="l">
              <a:defRPr/>
            </a:lvl1pPr>
            <a:lvl2pPr algn="l">
              <a:defRPr/>
            </a:lvl2pPr>
            <a:lvl3pPr algn="l">
              <a:defRPr/>
            </a:lvl3pPr>
            <a:lvl4pPr algn="l">
              <a:defRPr/>
            </a:lvl4pPr>
            <a:lvl5pPr algn="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1404136-8312-4616-9D8B-8217A16E872A}" type="datetime1">
              <a:rPr lang="en-US" smtClean="0"/>
              <a:t>12/3/2025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12835911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a:spLocks noChangeAspect="1"/>
          </p:cNvSpPr>
          <p:nvPr/>
        </p:nvSpPr>
        <p:spPr>
          <a:xfrm>
            <a:off x="8058151" y="599725"/>
            <a:ext cx="3687316" cy="5816950"/>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 name="Vertical Title 1"/>
          <p:cNvSpPr>
            <a:spLocks noGrp="1"/>
          </p:cNvSpPr>
          <p:nvPr>
            <p:ph type="title" orient="vert"/>
          </p:nvPr>
        </p:nvSpPr>
        <p:spPr>
          <a:xfrm>
            <a:off x="8204200" y="863600"/>
            <a:ext cx="3124200" cy="4807326"/>
          </a:xfrm>
        </p:spPr>
        <p:txBody>
          <a:bodyPr vert="eaVert" anchor="ctr"/>
          <a:lstStyle>
            <a:lvl1pPr>
              <a:defRPr>
                <a:solidFill>
                  <a:srgbClr val="FFFFFF"/>
                </a:solidFil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774923" y="863600"/>
            <a:ext cx="7161625" cy="4807326"/>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Rectangle 7">
            <a:extLst>
              <a:ext uri="{FF2B5EF4-FFF2-40B4-BE49-F238E27FC236}">
                <a16:creationId xmlns:a16="http://schemas.microsoft.com/office/drawing/2014/main" id="{F6423B97-A5D4-47B9-8861-73B3707A04CF}"/>
              </a:ext>
            </a:extLst>
          </p:cNvPr>
          <p:cNvSpPr/>
          <p:nvPr/>
        </p:nvSpPr>
        <p:spPr>
          <a:xfrm>
            <a:off x="446534" y="457200"/>
            <a:ext cx="3703320" cy="94997"/>
          </a:xfrm>
          <a:prstGeom prst="rect">
            <a:avLst/>
          </a:prstGeom>
          <a:solidFill>
            <a:srgbClr val="969FA7"/>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9" name="Rectangle 8">
            <a:extLst>
              <a:ext uri="{FF2B5EF4-FFF2-40B4-BE49-F238E27FC236}">
                <a16:creationId xmlns:a16="http://schemas.microsoft.com/office/drawing/2014/main" id="{1AEC0421-37B4-4481-A10D-69FDF5EC7909}"/>
              </a:ext>
            </a:extLst>
          </p:cNvPr>
          <p:cNvSpPr/>
          <p:nvPr/>
        </p:nvSpPr>
        <p:spPr>
          <a:xfrm>
            <a:off x="8042147" y="453643"/>
            <a:ext cx="3703320" cy="98554"/>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0" name="Rectangle 9">
            <a:extLst>
              <a:ext uri="{FF2B5EF4-FFF2-40B4-BE49-F238E27FC236}">
                <a16:creationId xmlns:a16="http://schemas.microsoft.com/office/drawing/2014/main" id="{5F7265B5-9F97-4F1E-99E9-74F7B7E62337}"/>
              </a:ext>
            </a:extLst>
          </p:cNvPr>
          <p:cNvSpPr/>
          <p:nvPr/>
        </p:nvSpPr>
        <p:spPr>
          <a:xfrm>
            <a:off x="4241830" y="457200"/>
            <a:ext cx="3703320" cy="9144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1" name="Date Placeholder 10">
            <a:extLst>
              <a:ext uri="{FF2B5EF4-FFF2-40B4-BE49-F238E27FC236}">
                <a16:creationId xmlns:a16="http://schemas.microsoft.com/office/drawing/2014/main" id="{5C74A470-3BD3-4F33-80E5-67E6E87FCBE7}"/>
              </a:ext>
            </a:extLst>
          </p:cNvPr>
          <p:cNvSpPr>
            <a:spLocks noGrp="1"/>
          </p:cNvSpPr>
          <p:nvPr>
            <p:ph type="dt" sz="half" idx="10"/>
          </p:nvPr>
        </p:nvSpPr>
        <p:spPr/>
        <p:txBody>
          <a:bodyPr/>
          <a:lstStyle/>
          <a:p>
            <a:fld id="{1003B7D0-9026-43E0-BB72-296DFF463416}" type="datetime1">
              <a:rPr lang="en-US" smtClean="0"/>
              <a:t>12/3/2025</a:t>
            </a:fld>
            <a:endParaRPr lang="en-US" dirty="0"/>
          </a:p>
        </p:txBody>
      </p:sp>
      <p:sp>
        <p:nvSpPr>
          <p:cNvPr id="12" name="Footer Placeholder 11">
            <a:extLst>
              <a:ext uri="{FF2B5EF4-FFF2-40B4-BE49-F238E27FC236}">
                <a16:creationId xmlns:a16="http://schemas.microsoft.com/office/drawing/2014/main" id="{9A3A30BA-DB50-4D7D-BCDE-17D20FB354DF}"/>
              </a:ext>
            </a:extLst>
          </p:cNvPr>
          <p:cNvSpPr>
            <a:spLocks noGrp="1"/>
          </p:cNvSpPr>
          <p:nvPr>
            <p:ph type="ftr" sz="quarter" idx="11"/>
          </p:nvPr>
        </p:nvSpPr>
        <p:spPr/>
        <p:txBody>
          <a:bodyPr/>
          <a:lstStyle/>
          <a:p>
            <a:endParaRPr lang="en-US" dirty="0"/>
          </a:p>
        </p:txBody>
      </p:sp>
      <p:sp>
        <p:nvSpPr>
          <p:cNvPr id="13" name="Slide Number Placeholder 12">
            <a:extLst>
              <a:ext uri="{FF2B5EF4-FFF2-40B4-BE49-F238E27FC236}">
                <a16:creationId xmlns:a16="http://schemas.microsoft.com/office/drawing/2014/main" id="{76FF9E58-C0B2-436B-A21C-DB45A00D6515}"/>
              </a:ext>
            </a:extLst>
          </p:cNvPr>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33888496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581192" y="702156"/>
            <a:ext cx="11029616" cy="709955"/>
          </a:xfrm>
        </p:spPr>
        <p:txBody>
          <a:bodyPr/>
          <a:lstStyle/>
          <a:p>
            <a:r>
              <a:rPr lang="en-US"/>
              <a:t>Click to edit Master title style</a:t>
            </a:r>
            <a:endParaRPr lang="en-US" dirty="0"/>
          </a:p>
        </p:txBody>
      </p:sp>
      <p:sp>
        <p:nvSpPr>
          <p:cNvPr id="3" name="Content Placeholder 2"/>
          <p:cNvSpPr>
            <a:spLocks noGrp="1"/>
          </p:cNvSpPr>
          <p:nvPr>
            <p:ph idx="1"/>
          </p:nvPr>
        </p:nvSpPr>
        <p:spPr>
          <a:xfrm>
            <a:off x="581192" y="1539433"/>
            <a:ext cx="11029615" cy="4435917"/>
          </a:xfrm>
        </p:spPr>
        <p:txBody>
          <a:bodyPr/>
          <a:lstStyle>
            <a:lvl1pPr>
              <a:defRPr sz="2800"/>
            </a:lvl1pPr>
            <a:lvl2pPr>
              <a:defRPr sz="2400"/>
            </a:lvl2pPr>
            <a:lvl3pPr>
              <a:defRPr sz="2000"/>
            </a:lvl3pPr>
            <a:lvl4pPr>
              <a:defRPr sz="1800"/>
            </a:lvl4pPr>
            <a:lvl5pPr>
              <a:defRPr sz="18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Date Placeholder 7">
            <a:extLst>
              <a:ext uri="{FF2B5EF4-FFF2-40B4-BE49-F238E27FC236}">
                <a16:creationId xmlns:a16="http://schemas.microsoft.com/office/drawing/2014/main" id="{770E6237-3456-439F-802D-3BA93FC7E3E5}"/>
              </a:ext>
            </a:extLst>
          </p:cNvPr>
          <p:cNvSpPr>
            <a:spLocks noGrp="1"/>
          </p:cNvSpPr>
          <p:nvPr>
            <p:ph type="dt" sz="half" idx="10"/>
          </p:nvPr>
        </p:nvSpPr>
        <p:spPr/>
        <p:txBody>
          <a:bodyPr/>
          <a:lstStyle/>
          <a:p>
            <a:fld id="{62EB29EC-452B-411D-BB95-55074DC2997B}" type="datetime1">
              <a:rPr lang="en-US" smtClean="0"/>
              <a:t>12/3/2025</a:t>
            </a:fld>
            <a:endParaRPr lang="en-US" dirty="0"/>
          </a:p>
        </p:txBody>
      </p:sp>
      <p:sp>
        <p:nvSpPr>
          <p:cNvPr id="9" name="Footer Placeholder 8">
            <a:extLst>
              <a:ext uri="{FF2B5EF4-FFF2-40B4-BE49-F238E27FC236}">
                <a16:creationId xmlns:a16="http://schemas.microsoft.com/office/drawing/2014/main" id="{1356D3B5-6063-4A89-B88F-9D3043916FF8}"/>
              </a:ext>
            </a:extLst>
          </p:cNvPr>
          <p:cNvSpPr>
            <a:spLocks noGrp="1"/>
          </p:cNvSpPr>
          <p:nvPr>
            <p:ph type="ftr" sz="quarter" idx="11"/>
          </p:nvPr>
        </p:nvSpPr>
        <p:spPr/>
        <p:txBody>
          <a:bodyPr/>
          <a:lstStyle/>
          <a:p>
            <a:endParaRPr lang="en-US" dirty="0"/>
          </a:p>
        </p:txBody>
      </p:sp>
      <p:sp>
        <p:nvSpPr>
          <p:cNvPr id="10" name="Slide Number Placeholder 9">
            <a:extLst>
              <a:ext uri="{FF2B5EF4-FFF2-40B4-BE49-F238E27FC236}">
                <a16:creationId xmlns:a16="http://schemas.microsoft.com/office/drawing/2014/main" id="{02B78BF7-69D3-4CE0-A631-50EFD41EEEB8}"/>
              </a:ext>
            </a:extLst>
          </p:cNvPr>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8524434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8" name="Rectangle 7"/>
          <p:cNvSpPr>
            <a:spLocks noChangeAspect="1"/>
          </p:cNvSpPr>
          <p:nvPr/>
        </p:nvSpPr>
        <p:spPr>
          <a:xfrm>
            <a:off x="447817" y="5141974"/>
            <a:ext cx="11290860" cy="1258827"/>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 name="Title 1"/>
          <p:cNvSpPr>
            <a:spLocks noGrp="1"/>
          </p:cNvSpPr>
          <p:nvPr>
            <p:ph type="title"/>
          </p:nvPr>
        </p:nvSpPr>
        <p:spPr>
          <a:xfrm>
            <a:off x="581193" y="2393950"/>
            <a:ext cx="11029615" cy="2147467"/>
          </a:xfrm>
        </p:spPr>
        <p:txBody>
          <a:bodyPr anchor="b">
            <a:normAutofit/>
          </a:bodyPr>
          <a:lstStyle>
            <a:lvl1pPr algn="l">
              <a:defRPr sz="3600" b="0" cap="all">
                <a:solidFill>
                  <a:schemeClr val="tx1">
                    <a:lumMod val="75000"/>
                    <a:lumOff val="2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581192" y="4541417"/>
            <a:ext cx="11029615" cy="600556"/>
          </a:xfrm>
        </p:spPr>
        <p:txBody>
          <a:bodyPr anchor="t">
            <a:normAutofit/>
          </a:bodyPr>
          <a:lstStyle>
            <a:lvl1pPr marL="0" indent="0" algn="l">
              <a:buNone/>
              <a:defRPr sz="1800" cap="all">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7" name="Date Placeholder 6">
            <a:extLst>
              <a:ext uri="{FF2B5EF4-FFF2-40B4-BE49-F238E27FC236}">
                <a16:creationId xmlns:a16="http://schemas.microsoft.com/office/drawing/2014/main" id="{61582016-5696-4A93-887F-BBB3B9002FE5}"/>
              </a:ext>
            </a:extLst>
          </p:cNvPr>
          <p:cNvSpPr>
            <a:spLocks noGrp="1"/>
          </p:cNvSpPr>
          <p:nvPr>
            <p:ph type="dt" sz="half" idx="10"/>
          </p:nvPr>
        </p:nvSpPr>
        <p:spPr/>
        <p:txBody>
          <a:bodyPr/>
          <a:lstStyle/>
          <a:p>
            <a:fld id="{04E83301-EA85-4833-AC88-201BDBC4DFDA}" type="datetime1">
              <a:rPr lang="en-US" smtClean="0"/>
              <a:t>12/3/2025</a:t>
            </a:fld>
            <a:endParaRPr lang="en-US" dirty="0"/>
          </a:p>
        </p:txBody>
      </p:sp>
      <p:sp>
        <p:nvSpPr>
          <p:cNvPr id="9" name="Footer Placeholder 8">
            <a:extLst>
              <a:ext uri="{FF2B5EF4-FFF2-40B4-BE49-F238E27FC236}">
                <a16:creationId xmlns:a16="http://schemas.microsoft.com/office/drawing/2014/main" id="{857CFCD5-1192-4E18-8A8F-29E153B44DA4}"/>
              </a:ext>
            </a:extLst>
          </p:cNvPr>
          <p:cNvSpPr>
            <a:spLocks noGrp="1"/>
          </p:cNvSpPr>
          <p:nvPr>
            <p:ph type="ftr" sz="quarter" idx="11"/>
          </p:nvPr>
        </p:nvSpPr>
        <p:spPr/>
        <p:txBody>
          <a:bodyPr/>
          <a:lstStyle/>
          <a:p>
            <a:endParaRPr lang="en-US" dirty="0"/>
          </a:p>
        </p:txBody>
      </p:sp>
      <p:sp>
        <p:nvSpPr>
          <p:cNvPr id="10" name="Slide Number Placeholder 9">
            <a:extLst>
              <a:ext uri="{FF2B5EF4-FFF2-40B4-BE49-F238E27FC236}">
                <a16:creationId xmlns:a16="http://schemas.microsoft.com/office/drawing/2014/main" id="{E39A109E-5018-4794-92B3-FD5E5BCD95E8}"/>
              </a:ext>
            </a:extLst>
          </p:cNvPr>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36668097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581193" y="729658"/>
            <a:ext cx="11029616" cy="988332"/>
          </a:xfrm>
        </p:spPr>
        <p:txBody>
          <a:bodyPr/>
          <a:lstStyle/>
          <a:p>
            <a:r>
              <a:rPr lang="en-US"/>
              <a:t>Click to edit Master title style</a:t>
            </a:r>
            <a:endParaRPr lang="en-US" dirty="0"/>
          </a:p>
        </p:txBody>
      </p:sp>
      <p:sp>
        <p:nvSpPr>
          <p:cNvPr id="3" name="Content Placeholder 2"/>
          <p:cNvSpPr>
            <a:spLocks noGrp="1"/>
          </p:cNvSpPr>
          <p:nvPr>
            <p:ph sz="half" idx="1"/>
          </p:nvPr>
        </p:nvSpPr>
        <p:spPr>
          <a:xfrm>
            <a:off x="581193" y="2228003"/>
            <a:ext cx="5194767" cy="363304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16039" y="2228003"/>
            <a:ext cx="5194769" cy="363304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3C8F49CD-F5BA-445F-9E73-B8FBCCADC9E4}" type="datetime1">
              <a:rPr lang="en-US" smtClean="0"/>
              <a:t>12/3/2025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24833232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12" name="Title 1"/>
          <p:cNvSpPr>
            <a:spLocks noGrp="1"/>
          </p:cNvSpPr>
          <p:nvPr>
            <p:ph type="title"/>
          </p:nvPr>
        </p:nvSpPr>
        <p:spPr>
          <a:xfrm>
            <a:off x="581193" y="729658"/>
            <a:ext cx="11029616" cy="988332"/>
          </a:xfrm>
        </p:spPr>
        <p:txBody>
          <a:bodyPr/>
          <a:lstStyle/>
          <a:p>
            <a:r>
              <a:rPr lang="en-US"/>
              <a:t>Click to edit Master title style</a:t>
            </a:r>
            <a:endParaRPr lang="en-US" dirty="0"/>
          </a:p>
        </p:txBody>
      </p:sp>
      <p:sp>
        <p:nvSpPr>
          <p:cNvPr id="3" name="Text Placeholder 2"/>
          <p:cNvSpPr>
            <a:spLocks noGrp="1"/>
          </p:cNvSpPr>
          <p:nvPr>
            <p:ph type="body" idx="1"/>
          </p:nvPr>
        </p:nvSpPr>
        <p:spPr>
          <a:xfrm>
            <a:off x="581191" y="2250891"/>
            <a:ext cx="5194769" cy="557784"/>
          </a:xfrm>
        </p:spPr>
        <p:txBody>
          <a:bodyPr anchor="ctr">
            <a:noAutofit/>
          </a:bodyPr>
          <a:lstStyle>
            <a:lvl1pPr marL="0" indent="0">
              <a:buNone/>
              <a:defRPr sz="2000" b="0">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581194" y="2926052"/>
            <a:ext cx="5194766" cy="2934999"/>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16039" y="2250892"/>
            <a:ext cx="5194770" cy="553373"/>
          </a:xfrm>
        </p:spPr>
        <p:txBody>
          <a:bodyPr anchor="ctr">
            <a:noAutofit/>
          </a:bodyPr>
          <a:lstStyle>
            <a:lvl1pPr marL="0" marR="0" indent="0" algn="l" defTabSz="457200" rtl="0" eaLnBrk="1" fontAlgn="auto" latinLnBrk="0" hangingPunct="1">
              <a:lnSpc>
                <a:spcPct val="100000"/>
              </a:lnSpc>
              <a:spcBef>
                <a:spcPct val="20000"/>
              </a:spcBef>
              <a:spcAft>
                <a:spcPts val="600"/>
              </a:spcAft>
              <a:buClr>
                <a:schemeClr val="accent1"/>
              </a:buClr>
              <a:buSzPct val="92000"/>
              <a:buFont typeface="Wingdings 2" panose="05020102010507070707" pitchFamily="18" charset="2"/>
              <a:buNone/>
              <a:tabLst/>
              <a:defRPr sz="2000" b="0">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marR="0" lvl="0" indent="0" algn="l" defTabSz="457200" rtl="0" eaLnBrk="1" fontAlgn="auto" latinLnBrk="0" hangingPunct="1">
              <a:lnSpc>
                <a:spcPct val="100000"/>
              </a:lnSpc>
              <a:spcBef>
                <a:spcPct val="20000"/>
              </a:spcBef>
              <a:spcAft>
                <a:spcPts val="600"/>
              </a:spcAft>
              <a:buClr>
                <a:schemeClr val="accent1"/>
              </a:buClr>
              <a:buSzPct val="92000"/>
              <a:buFont typeface="Wingdings 2" panose="05020102010507070707" pitchFamily="18" charset="2"/>
              <a:buNone/>
              <a:tabLst/>
              <a:defRPr/>
            </a:pPr>
            <a:r>
              <a:rPr lang="en-US"/>
              <a:t>Click to edit Master text styles</a:t>
            </a:r>
          </a:p>
        </p:txBody>
      </p:sp>
      <p:sp>
        <p:nvSpPr>
          <p:cNvPr id="6" name="Content Placeholder 5"/>
          <p:cNvSpPr>
            <a:spLocks noGrp="1"/>
          </p:cNvSpPr>
          <p:nvPr>
            <p:ph sz="quarter" idx="4"/>
          </p:nvPr>
        </p:nvSpPr>
        <p:spPr>
          <a:xfrm>
            <a:off x="6416037" y="2926052"/>
            <a:ext cx="5194771" cy="2934999"/>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DC9AB9F2-6600-44D8-A39E-9C8A1D247AE4}" type="datetime1">
              <a:rPr lang="en-US" smtClean="0"/>
              <a:t>12/3/2025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174804658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8" name="Title 1"/>
          <p:cNvSpPr>
            <a:spLocks noGrp="1"/>
          </p:cNvSpPr>
          <p:nvPr>
            <p:ph type="title"/>
          </p:nvPr>
        </p:nvSpPr>
        <p:spPr>
          <a:xfrm>
            <a:off x="575894" y="729658"/>
            <a:ext cx="11029616" cy="988332"/>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E699458-CD5E-4469-899A-81E77DE4C8A2}" type="datetime1">
              <a:rPr lang="en-US" smtClean="0"/>
              <a:t>12/3/2025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1129363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C4678CE-E1B9-46A2-9F0A-B08F8FD335D6}" type="datetime1">
              <a:rPr lang="en-US" smtClean="0"/>
              <a:t>12/3/2025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11294949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9" name="Rectangle 8"/>
          <p:cNvSpPr>
            <a:spLocks noChangeAspect="1"/>
          </p:cNvSpPr>
          <p:nvPr/>
        </p:nvSpPr>
        <p:spPr>
          <a:xfrm>
            <a:off x="447817" y="601200"/>
            <a:ext cx="3682723" cy="5815475"/>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 name="Title 1"/>
          <p:cNvSpPr>
            <a:spLocks noGrp="1"/>
          </p:cNvSpPr>
          <p:nvPr>
            <p:ph type="title"/>
          </p:nvPr>
        </p:nvSpPr>
        <p:spPr>
          <a:xfrm>
            <a:off x="767857" y="933450"/>
            <a:ext cx="3031852" cy="1722419"/>
          </a:xfrm>
        </p:spPr>
        <p:txBody>
          <a:bodyPr anchor="b">
            <a:normAutofit/>
          </a:bodyPr>
          <a:lstStyle>
            <a:lvl1pPr algn="l">
              <a:defRPr sz="2400" b="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4900928" y="1179829"/>
            <a:ext cx="6650991" cy="4658216"/>
          </a:xfrm>
        </p:spPr>
        <p:txBody>
          <a:bodyPr anchor="ctr">
            <a:normAutofit/>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vl6pPr>
              <a:defRPr sz="1400">
                <a:solidFill>
                  <a:schemeClr val="tx2"/>
                </a:solidFill>
              </a:defRPr>
            </a:lvl6pPr>
            <a:lvl7pPr>
              <a:defRPr sz="1400">
                <a:solidFill>
                  <a:schemeClr val="tx2"/>
                </a:solidFill>
              </a:defRPr>
            </a:lvl7pPr>
            <a:lvl8pPr>
              <a:defRPr sz="1400">
                <a:solidFill>
                  <a:schemeClr val="tx2"/>
                </a:solidFill>
              </a:defRPr>
            </a:lvl8pPr>
            <a:lvl9pPr>
              <a:defRPr sz="1400">
                <a:solidFill>
                  <a:schemeClr val="tx2"/>
                </a:solidFill>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767857" y="2836654"/>
            <a:ext cx="3031852" cy="3001392"/>
          </a:xfrm>
        </p:spPr>
        <p:txBody>
          <a:bodyPr anchor="t">
            <a:normAutofit/>
          </a:bodyPr>
          <a:lstStyle>
            <a:lvl1pPr marL="0" indent="0" algn="l">
              <a:buNone/>
              <a:defRPr sz="1600">
                <a:solidFill>
                  <a:srgbClr val="FFFFFF"/>
                </a:solidFill>
              </a:defRPr>
            </a:lvl1pPr>
            <a:lvl2pPr marL="457200" indent="0">
              <a:buNone/>
              <a:defRPr sz="11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8" name="Date Placeholder 7">
            <a:extLst>
              <a:ext uri="{FF2B5EF4-FFF2-40B4-BE49-F238E27FC236}">
                <a16:creationId xmlns:a16="http://schemas.microsoft.com/office/drawing/2014/main" id="{0B919CC2-2A65-446F-B538-9E6249035445}"/>
              </a:ext>
            </a:extLst>
          </p:cNvPr>
          <p:cNvSpPr>
            <a:spLocks noGrp="1"/>
          </p:cNvSpPr>
          <p:nvPr>
            <p:ph type="dt" sz="half" idx="10"/>
          </p:nvPr>
        </p:nvSpPr>
        <p:spPr>
          <a:xfrm>
            <a:off x="7605951" y="6456916"/>
            <a:ext cx="2844799" cy="365125"/>
          </a:xfrm>
        </p:spPr>
        <p:txBody>
          <a:bodyPr/>
          <a:lstStyle/>
          <a:p>
            <a:fld id="{4EF5B52A-164C-491C-82EC-0311110E63BC}" type="datetime1">
              <a:rPr lang="en-US" smtClean="0"/>
              <a:t>12/3/2025</a:t>
            </a:fld>
            <a:endParaRPr lang="en-US" dirty="0"/>
          </a:p>
        </p:txBody>
      </p:sp>
      <p:sp>
        <p:nvSpPr>
          <p:cNvPr id="10" name="Footer Placeholder 9">
            <a:extLst>
              <a:ext uri="{FF2B5EF4-FFF2-40B4-BE49-F238E27FC236}">
                <a16:creationId xmlns:a16="http://schemas.microsoft.com/office/drawing/2014/main" id="{B72412AE-119E-4982-8B24-63365EFCA796}"/>
              </a:ext>
            </a:extLst>
          </p:cNvPr>
          <p:cNvSpPr>
            <a:spLocks noGrp="1"/>
          </p:cNvSpPr>
          <p:nvPr>
            <p:ph type="ftr" sz="quarter" idx="11"/>
          </p:nvPr>
        </p:nvSpPr>
        <p:spPr>
          <a:xfrm>
            <a:off x="581192" y="6452590"/>
            <a:ext cx="6917210" cy="365125"/>
          </a:xfrm>
        </p:spPr>
        <p:txBody>
          <a:bodyPr/>
          <a:lstStyle/>
          <a:p>
            <a:endParaRPr lang="en-US" dirty="0"/>
          </a:p>
        </p:txBody>
      </p:sp>
      <p:sp>
        <p:nvSpPr>
          <p:cNvPr id="11" name="Slide Number Placeholder 10">
            <a:extLst>
              <a:ext uri="{FF2B5EF4-FFF2-40B4-BE49-F238E27FC236}">
                <a16:creationId xmlns:a16="http://schemas.microsoft.com/office/drawing/2014/main" id="{7FC4BB19-6AD1-45CF-9F99-00B109890FAB}"/>
              </a:ext>
            </a:extLst>
          </p:cNvPr>
          <p:cNvSpPr>
            <a:spLocks noGrp="1"/>
          </p:cNvSpPr>
          <p:nvPr>
            <p:ph type="sldNum" sz="quarter" idx="12"/>
          </p:nvPr>
        </p:nvSpPr>
        <p:spPr>
          <a:xfrm>
            <a:off x="10558300" y="6456916"/>
            <a:ext cx="1052510" cy="365125"/>
          </a:xfrm>
        </p:spPr>
        <p:txBody>
          <a:bodyPr/>
          <a:lstStyle/>
          <a:p>
            <a:fld id="{3A98EE3D-8CD1-4C3F-BD1C-C98C9596463C}" type="slidenum">
              <a:rPr lang="en-US" smtClean="0"/>
              <a:pPr/>
              <a:t>‹#›</a:t>
            </a:fld>
            <a:endParaRPr lang="en-US" dirty="0"/>
          </a:p>
        </p:txBody>
      </p:sp>
    </p:spTree>
    <p:extLst>
      <p:ext uri="{BB962C8B-B14F-4D97-AF65-F5344CB8AC3E}">
        <p14:creationId xmlns:p14="http://schemas.microsoft.com/office/powerpoint/2010/main" val="12617666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1193" y="4693389"/>
            <a:ext cx="11029616" cy="566738"/>
          </a:xfrm>
        </p:spPr>
        <p:txBody>
          <a:bodyPr anchor="b">
            <a:normAutofit/>
          </a:bodyPr>
          <a:lstStyle>
            <a:lvl1pPr algn="l">
              <a:defRPr sz="2400" b="0">
                <a:solidFill>
                  <a:schemeClr val="tx1">
                    <a:lumMod val="75000"/>
                    <a:lumOff val="25000"/>
                  </a:schemeClr>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447817" y="641350"/>
            <a:ext cx="11290859" cy="3651249"/>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dirty="0"/>
              <a:t>Click icon to add picture</a:t>
            </a:r>
          </a:p>
        </p:txBody>
      </p:sp>
      <p:sp>
        <p:nvSpPr>
          <p:cNvPr id="4" name="Text Placeholder 3"/>
          <p:cNvSpPr>
            <a:spLocks noGrp="1"/>
          </p:cNvSpPr>
          <p:nvPr>
            <p:ph type="body" sz="half" idx="2"/>
          </p:nvPr>
        </p:nvSpPr>
        <p:spPr>
          <a:xfrm>
            <a:off x="581192" y="5260127"/>
            <a:ext cx="11029617" cy="998148"/>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C4DDD167-4E9B-496D-A1B4-EC3F4B87A8D0}" type="datetime1">
              <a:rPr lang="en-US" smtClean="0"/>
              <a:t>12/3/2025</a:t>
            </a:fld>
            <a:endParaRPr lang="en-US" dirty="0"/>
          </a:p>
        </p:txBody>
      </p:sp>
      <p:sp>
        <p:nvSpPr>
          <p:cNvPr id="6" name="Footer Placeholder 5"/>
          <p:cNvSpPr>
            <a:spLocks noGrp="1"/>
          </p:cNvSpPr>
          <p:nvPr>
            <p:ph type="ftr" sz="quarter" idx="11"/>
          </p:nvPr>
        </p:nvSpPr>
        <p:spPr/>
        <p:txBody>
          <a:bodyPr/>
          <a:lstStyle/>
          <a:p>
            <a:pPr algn="l"/>
            <a:endParaRPr lang="en-US" dirty="0"/>
          </a:p>
        </p:txBody>
      </p:sp>
      <p:sp>
        <p:nvSpPr>
          <p:cNvPr id="7" name="Slide Number Placeholder 6"/>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35732895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81192" y="705124"/>
            <a:ext cx="11029616" cy="754444"/>
          </a:xfrm>
          <a:prstGeom prst="rect">
            <a:avLst/>
          </a:prstGeom>
        </p:spPr>
        <p:txBody>
          <a:bodyPr vert="horz" lIns="91440" tIns="45720" rIns="91440" bIns="45720" rtlCol="0" anchor="b">
            <a:normAutofit/>
          </a:bodyPr>
          <a:lstStyle/>
          <a:p>
            <a:r>
              <a:rPr lang="en-US" dirty="0"/>
              <a:t>Click to edit Master title style</a:t>
            </a:r>
          </a:p>
        </p:txBody>
      </p:sp>
      <p:sp>
        <p:nvSpPr>
          <p:cNvPr id="3" name="Text Placeholder 2"/>
          <p:cNvSpPr>
            <a:spLocks noGrp="1"/>
          </p:cNvSpPr>
          <p:nvPr>
            <p:ph type="body" idx="1"/>
          </p:nvPr>
        </p:nvSpPr>
        <p:spPr>
          <a:xfrm>
            <a:off x="581192" y="1713053"/>
            <a:ext cx="11029616" cy="4606723"/>
          </a:xfrm>
          <a:prstGeom prst="rect">
            <a:avLst/>
          </a:prstGeom>
        </p:spPr>
        <p:txBody>
          <a:bodyPr vert="horz" lIns="91440" tIns="45720" rIns="91440" bIns="45720" rtlCol="0" anchor="ctr">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7605951" y="6423914"/>
            <a:ext cx="2844799" cy="365125"/>
          </a:xfrm>
          <a:prstGeom prst="rect">
            <a:avLst/>
          </a:prstGeom>
        </p:spPr>
        <p:txBody>
          <a:bodyPr vert="horz" lIns="91440" tIns="45720" rIns="91440" bIns="45720" rtlCol="0" anchor="ctr"/>
          <a:lstStyle>
            <a:lvl1pPr algn="r">
              <a:defRPr sz="900">
                <a:solidFill>
                  <a:schemeClr val="tx1">
                    <a:lumMod val="75000"/>
                    <a:lumOff val="25000"/>
                  </a:schemeClr>
                </a:solidFill>
              </a:defRPr>
            </a:lvl1pPr>
          </a:lstStyle>
          <a:p>
            <a:fld id="{2537ACC9-04C3-44FE-8193-E17ECA2F4901}" type="datetime1">
              <a:rPr lang="en-US" smtClean="0"/>
              <a:t>12/3/2025</a:t>
            </a:fld>
            <a:endParaRPr lang="en-US" dirty="0"/>
          </a:p>
        </p:txBody>
      </p:sp>
      <p:sp>
        <p:nvSpPr>
          <p:cNvPr id="5" name="Footer Placeholder 4"/>
          <p:cNvSpPr>
            <a:spLocks noGrp="1"/>
          </p:cNvSpPr>
          <p:nvPr>
            <p:ph type="ftr" sz="quarter" idx="3"/>
          </p:nvPr>
        </p:nvSpPr>
        <p:spPr>
          <a:xfrm>
            <a:off x="581192" y="6423914"/>
            <a:ext cx="6917210" cy="365125"/>
          </a:xfrm>
          <a:prstGeom prst="rect">
            <a:avLst/>
          </a:prstGeom>
        </p:spPr>
        <p:txBody>
          <a:bodyPr vert="horz" lIns="91440" tIns="45720" rIns="91440" bIns="45720" rtlCol="0" anchor="ctr"/>
          <a:lstStyle>
            <a:lvl1pPr algn="l">
              <a:defRPr sz="900" cap="all">
                <a:solidFill>
                  <a:schemeClr val="tx1">
                    <a:lumMod val="75000"/>
                    <a:lumOff val="25000"/>
                  </a:schemeClr>
                </a:solidFill>
              </a:defRPr>
            </a:lvl1pPr>
          </a:lstStyle>
          <a:p>
            <a:endParaRPr lang="en-US" dirty="0"/>
          </a:p>
        </p:txBody>
      </p:sp>
      <p:sp>
        <p:nvSpPr>
          <p:cNvPr id="6" name="Slide Number Placeholder 5"/>
          <p:cNvSpPr>
            <a:spLocks noGrp="1"/>
          </p:cNvSpPr>
          <p:nvPr>
            <p:ph type="sldNum" sz="quarter" idx="4"/>
          </p:nvPr>
        </p:nvSpPr>
        <p:spPr>
          <a:xfrm>
            <a:off x="10558300" y="6423914"/>
            <a:ext cx="1052510" cy="365125"/>
          </a:xfrm>
          <a:prstGeom prst="rect">
            <a:avLst/>
          </a:prstGeom>
        </p:spPr>
        <p:txBody>
          <a:bodyPr vert="horz" lIns="91440" tIns="45720" rIns="91440" bIns="45720" rtlCol="0" anchor="ctr"/>
          <a:lstStyle>
            <a:lvl1pPr algn="r">
              <a:defRPr sz="900">
                <a:solidFill>
                  <a:schemeClr val="tx1">
                    <a:lumMod val="75000"/>
                    <a:lumOff val="25000"/>
                  </a:schemeClr>
                </a:solidFill>
              </a:defRPr>
            </a:lvl1pPr>
          </a:lstStyle>
          <a:p>
            <a:fld id="{3A98EE3D-8CD1-4C3F-BD1C-C98C9596463C}" type="slidenum">
              <a:rPr lang="en-US" smtClean="0"/>
              <a:t>‹#›</a:t>
            </a:fld>
            <a:endParaRPr lang="en-US" dirty="0"/>
          </a:p>
        </p:txBody>
      </p:sp>
      <p:sp>
        <p:nvSpPr>
          <p:cNvPr id="9" name="Rectangle 8"/>
          <p:cNvSpPr/>
          <p:nvPr/>
        </p:nvSpPr>
        <p:spPr>
          <a:xfrm>
            <a:off x="446534" y="457200"/>
            <a:ext cx="3703320" cy="94997"/>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0" name="Rectangle 9"/>
          <p:cNvSpPr/>
          <p:nvPr/>
        </p:nvSpPr>
        <p:spPr>
          <a:xfrm>
            <a:off x="8042147" y="453643"/>
            <a:ext cx="3703320" cy="98554"/>
          </a:xfrm>
          <a:prstGeom prst="rect">
            <a:avLst/>
          </a:prstGeom>
          <a:solidFill>
            <a:srgbClr val="969FA7"/>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1" name="Rectangle 10"/>
          <p:cNvSpPr/>
          <p:nvPr/>
        </p:nvSpPr>
        <p:spPr>
          <a:xfrm>
            <a:off x="4241830" y="457200"/>
            <a:ext cx="3703320" cy="9144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Tree>
    <p:extLst>
      <p:ext uri="{BB962C8B-B14F-4D97-AF65-F5344CB8AC3E}">
        <p14:creationId xmlns:p14="http://schemas.microsoft.com/office/powerpoint/2010/main" val="3000897896"/>
      </p:ext>
    </p:extLst>
  </p:cSld>
  <p:clrMap bg1="lt1" tx1="dk1" bg2="lt2" tx2="dk2" accent1="accent1" accent2="accent2" accent3="accent3" accent4="accent4" accent5="accent5" accent6="accent6" hlink="hlink" folHlink="folHlink"/>
  <p:sldLayoutIdLst>
    <p:sldLayoutId id="2147483756" r:id="rId1"/>
    <p:sldLayoutId id="2147483757" r:id="rId2"/>
    <p:sldLayoutId id="2147483758" r:id="rId3"/>
    <p:sldLayoutId id="2147483759" r:id="rId4"/>
    <p:sldLayoutId id="2147483711" r:id="rId5"/>
    <p:sldLayoutId id="2147483760" r:id="rId6"/>
    <p:sldLayoutId id="2147483762" r:id="rId7"/>
    <p:sldLayoutId id="2147483706" r:id="rId8"/>
    <p:sldLayoutId id="2147483709" r:id="rId9"/>
    <p:sldLayoutId id="2147483707" r:id="rId10"/>
    <p:sldLayoutId id="2147483708" r:id="rId11"/>
  </p:sldLayoutIdLst>
  <p:hf hdr="0" ftr="0" dt="0"/>
  <p:txStyles>
    <p:titleStyle>
      <a:lvl1pPr algn="l" defTabSz="457200" rtl="0" eaLnBrk="1" latinLnBrk="0" hangingPunct="1">
        <a:lnSpc>
          <a:spcPct val="100000"/>
        </a:lnSpc>
        <a:spcBef>
          <a:spcPct val="0"/>
        </a:spcBef>
        <a:buNone/>
        <a:defRPr sz="2800" b="0" kern="1200" cap="all">
          <a:solidFill>
            <a:schemeClr val="tx1">
              <a:lumMod val="75000"/>
              <a:lumOff val="2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06000" indent="-306000" algn="l" defTabSz="457200" rtl="0" eaLnBrk="1" latinLnBrk="0" hangingPunct="1">
        <a:lnSpc>
          <a:spcPct val="110000"/>
        </a:lnSpc>
        <a:spcBef>
          <a:spcPct val="20000"/>
        </a:spcBef>
        <a:spcAft>
          <a:spcPts val="600"/>
        </a:spcAft>
        <a:buClr>
          <a:schemeClr val="accent1"/>
        </a:buClr>
        <a:buSzPct val="92000"/>
        <a:buFont typeface="Wingdings 2" panose="05020102010507070707" pitchFamily="18" charset="2"/>
        <a:buChar char=""/>
        <a:defRPr sz="2800" kern="1200">
          <a:solidFill>
            <a:schemeClr val="tx1">
              <a:lumMod val="75000"/>
              <a:lumOff val="25000"/>
            </a:schemeClr>
          </a:solidFill>
          <a:latin typeface="+mn-lt"/>
          <a:ea typeface="+mn-ea"/>
          <a:cs typeface="+mn-cs"/>
        </a:defRPr>
      </a:lvl1pPr>
      <a:lvl2pPr marL="630000" indent="-306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2400" kern="1200">
          <a:solidFill>
            <a:schemeClr val="tx1">
              <a:lumMod val="75000"/>
              <a:lumOff val="25000"/>
            </a:schemeClr>
          </a:solidFill>
          <a:latin typeface="+mn-lt"/>
          <a:ea typeface="+mn-ea"/>
          <a:cs typeface="+mn-cs"/>
        </a:defRPr>
      </a:lvl2pPr>
      <a:lvl3pPr marL="900000" indent="-270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2000" kern="1200">
          <a:solidFill>
            <a:schemeClr val="tx1">
              <a:lumMod val="75000"/>
              <a:lumOff val="25000"/>
            </a:schemeClr>
          </a:solidFill>
          <a:latin typeface="+mn-lt"/>
          <a:ea typeface="+mn-ea"/>
          <a:cs typeface="+mn-cs"/>
        </a:defRPr>
      </a:lvl3pPr>
      <a:lvl4pPr marL="1242000" indent="-234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800" kern="1200">
          <a:solidFill>
            <a:schemeClr val="tx1">
              <a:lumMod val="75000"/>
              <a:lumOff val="25000"/>
            </a:schemeClr>
          </a:solidFill>
          <a:latin typeface="+mn-lt"/>
          <a:ea typeface="+mn-ea"/>
          <a:cs typeface="+mn-cs"/>
        </a:defRPr>
      </a:lvl4pPr>
      <a:lvl5pPr marL="1602000" indent="-234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800" kern="1200">
          <a:solidFill>
            <a:schemeClr val="tx1">
              <a:lumMod val="75000"/>
              <a:lumOff val="25000"/>
            </a:schemeClr>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hyperlink" Target="https://www.irs.gov/charities-non-profits/definition-of-trade-or-business" TargetMode="Externa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9" name="Rectangle 28">
            <a:extLst>
              <a:ext uri="{FF2B5EF4-FFF2-40B4-BE49-F238E27FC236}">
                <a16:creationId xmlns:a16="http://schemas.microsoft.com/office/drawing/2014/main" id="{A52FF1B8-145F-47AA-9F6F-7DA3201AA6C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1C21E816-31F5-48BB-BD02-D15F2F18B48A}"/>
              </a:ext>
            </a:extLst>
          </p:cNvPr>
          <p:cNvSpPr>
            <a:spLocks noGrp="1"/>
          </p:cNvSpPr>
          <p:nvPr>
            <p:ph type="ctrTitle"/>
          </p:nvPr>
        </p:nvSpPr>
        <p:spPr>
          <a:xfrm>
            <a:off x="4241830" y="2371968"/>
            <a:ext cx="7622510" cy="1688178"/>
          </a:xfrm>
        </p:spPr>
        <p:txBody>
          <a:bodyPr>
            <a:normAutofit fontScale="90000"/>
          </a:bodyPr>
          <a:lstStyle/>
          <a:p>
            <a:br>
              <a:rPr lang="en-US" sz="4400" dirty="0"/>
            </a:br>
            <a:br>
              <a:rPr lang="en-US" sz="4400" dirty="0"/>
            </a:br>
            <a:br>
              <a:rPr lang="en-US" sz="4400" dirty="0"/>
            </a:br>
            <a:br>
              <a:rPr lang="en-US" sz="4400" dirty="0"/>
            </a:br>
            <a:br>
              <a:rPr lang="en-US" sz="4400" dirty="0"/>
            </a:br>
            <a:br>
              <a:rPr lang="en-US" sz="4400" dirty="0"/>
            </a:br>
            <a:r>
              <a:rPr lang="en-US" sz="4000" dirty="0"/>
              <a:t>Sales Tax on Digital Products</a:t>
            </a:r>
            <a:br>
              <a:rPr lang="en-US" sz="4000" dirty="0"/>
            </a:br>
            <a:r>
              <a:rPr lang="en-US" sz="4000" dirty="0"/>
              <a:t>Work Group Meeting</a:t>
            </a:r>
            <a:endParaRPr lang="en-US" sz="4400" dirty="0"/>
          </a:p>
        </p:txBody>
      </p:sp>
      <p:sp>
        <p:nvSpPr>
          <p:cNvPr id="3" name="Subtitle 2">
            <a:extLst>
              <a:ext uri="{FF2B5EF4-FFF2-40B4-BE49-F238E27FC236}">
                <a16:creationId xmlns:a16="http://schemas.microsoft.com/office/drawing/2014/main" id="{835D6E6B-3353-491C-A3C6-F278D6CED8B3}"/>
              </a:ext>
            </a:extLst>
          </p:cNvPr>
          <p:cNvSpPr>
            <a:spLocks noGrp="1"/>
          </p:cNvSpPr>
          <p:nvPr>
            <p:ph type="subTitle" idx="1"/>
          </p:nvPr>
        </p:nvSpPr>
        <p:spPr>
          <a:xfrm>
            <a:off x="4366260" y="4235669"/>
            <a:ext cx="6858787" cy="1627921"/>
          </a:xfrm>
        </p:spPr>
        <p:txBody>
          <a:bodyPr>
            <a:noAutofit/>
          </a:bodyPr>
          <a:lstStyle/>
          <a:p>
            <a:pPr>
              <a:spcAft>
                <a:spcPts val="0"/>
              </a:spcAft>
            </a:pPr>
            <a:r>
              <a:rPr lang="en-US" sz="2000" dirty="0"/>
              <a:t>December 4, 2025</a:t>
            </a:r>
          </a:p>
        </p:txBody>
      </p:sp>
      <p:sp>
        <p:nvSpPr>
          <p:cNvPr id="31" name="Rectangle 30">
            <a:extLst>
              <a:ext uri="{FF2B5EF4-FFF2-40B4-BE49-F238E27FC236}">
                <a16:creationId xmlns:a16="http://schemas.microsoft.com/office/drawing/2014/main" id="{6DFE8A8C-8C1F-40A1-8A45-9D05B0DD8EF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6534" y="457200"/>
            <a:ext cx="3703320" cy="94997"/>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dirty="0"/>
          </a:p>
        </p:txBody>
      </p:sp>
      <p:sp>
        <p:nvSpPr>
          <p:cNvPr id="33" name="Rectangle 32">
            <a:extLst>
              <a:ext uri="{FF2B5EF4-FFF2-40B4-BE49-F238E27FC236}">
                <a16:creationId xmlns:a16="http://schemas.microsoft.com/office/drawing/2014/main" id="{EE1EF8C3-8F8A-447D-A5FF-C1242682541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41830" y="457200"/>
            <a:ext cx="3703320" cy="9144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dirty="0"/>
          </a:p>
        </p:txBody>
      </p:sp>
      <p:sp>
        <p:nvSpPr>
          <p:cNvPr id="35" name="Rectangle 34">
            <a:extLst>
              <a:ext uri="{FF2B5EF4-FFF2-40B4-BE49-F238E27FC236}">
                <a16:creationId xmlns:a16="http://schemas.microsoft.com/office/drawing/2014/main" id="{1B511BAF-6DC3-420A-8603-96945C66ADB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042147" y="453643"/>
            <a:ext cx="3703320" cy="98554"/>
          </a:xfrm>
          <a:prstGeom prst="rect">
            <a:avLst/>
          </a:prstGeom>
          <a:solidFill>
            <a:srgbClr val="969FA7"/>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dirty="0"/>
          </a:p>
        </p:txBody>
      </p:sp>
      <p:pic>
        <p:nvPicPr>
          <p:cNvPr id="4" name="Picture 3">
            <a:extLst>
              <a:ext uri="{FF2B5EF4-FFF2-40B4-BE49-F238E27FC236}">
                <a16:creationId xmlns:a16="http://schemas.microsoft.com/office/drawing/2014/main" id="{49F09600-EAFC-4C54-94E9-659BE7BEF5B3}"/>
              </a:ext>
            </a:extLst>
          </p:cNvPr>
          <p:cNvPicPr>
            <a:picLocks noChangeAspect="1"/>
          </p:cNvPicPr>
          <p:nvPr/>
        </p:nvPicPr>
        <p:blipFill>
          <a:blip r:embed="rId2"/>
          <a:stretch>
            <a:fillRect/>
          </a:stretch>
        </p:blipFill>
        <p:spPr>
          <a:xfrm>
            <a:off x="830031" y="2960077"/>
            <a:ext cx="3053422" cy="1541978"/>
          </a:xfrm>
          <a:prstGeom prst="rect">
            <a:avLst/>
          </a:prstGeom>
        </p:spPr>
      </p:pic>
    </p:spTree>
    <p:extLst>
      <p:ext uri="{BB962C8B-B14F-4D97-AF65-F5344CB8AC3E}">
        <p14:creationId xmlns:p14="http://schemas.microsoft.com/office/powerpoint/2010/main" val="247580555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DFC221E-2D87-3E09-8D3F-0ED5C1CF68C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ED582A9-344C-4C6C-BF66-CA51137D50CD}"/>
              </a:ext>
            </a:extLst>
          </p:cNvPr>
          <p:cNvSpPr>
            <a:spLocks noGrp="1"/>
          </p:cNvSpPr>
          <p:nvPr>
            <p:ph type="title"/>
          </p:nvPr>
        </p:nvSpPr>
        <p:spPr/>
        <p:txBody>
          <a:bodyPr/>
          <a:lstStyle/>
          <a:p>
            <a:r>
              <a:rPr lang="en-US" dirty="0"/>
              <a:t>Exclusions and Exemptions – proposed outline</a:t>
            </a:r>
          </a:p>
        </p:txBody>
      </p:sp>
      <p:sp>
        <p:nvSpPr>
          <p:cNvPr id="3" name="Content Placeholder 2">
            <a:extLst>
              <a:ext uri="{FF2B5EF4-FFF2-40B4-BE49-F238E27FC236}">
                <a16:creationId xmlns:a16="http://schemas.microsoft.com/office/drawing/2014/main" id="{FE7FA03A-1F60-E46F-2831-694390EEF44C}"/>
              </a:ext>
            </a:extLst>
          </p:cNvPr>
          <p:cNvSpPr>
            <a:spLocks noGrp="1"/>
          </p:cNvSpPr>
          <p:nvPr>
            <p:ph idx="1"/>
          </p:nvPr>
        </p:nvSpPr>
        <p:spPr>
          <a:xfrm>
            <a:off x="581190" y="1721995"/>
            <a:ext cx="11029615" cy="4884481"/>
          </a:xfrm>
        </p:spPr>
        <p:txBody>
          <a:bodyPr>
            <a:normAutofit/>
          </a:bodyPr>
          <a:lstStyle/>
          <a:p>
            <a:pPr marL="324000" lvl="1" indent="0">
              <a:buNone/>
            </a:pPr>
            <a:r>
              <a:rPr lang="en-US" sz="2800" dirty="0"/>
              <a:t>B.	</a:t>
            </a:r>
            <a:r>
              <a:rPr lang="en-US" sz="2800" dirty="0">
                <a:highlight>
                  <a:srgbClr val="FFFF00"/>
                </a:highlight>
              </a:rPr>
              <a:t>Common exclusions based primarily on the definition of the item</a:t>
            </a:r>
            <a:r>
              <a:rPr lang="en-US" sz="2800" dirty="0"/>
              <a:t>:</a:t>
            </a:r>
          </a:p>
          <a:p>
            <a:pPr marL="594000" lvl="2" indent="0">
              <a:buNone/>
            </a:pPr>
            <a:r>
              <a:rPr lang="en-US" sz="2400" dirty="0"/>
              <a:t>1.	Real property and improvements</a:t>
            </a:r>
          </a:p>
          <a:p>
            <a:pPr marL="594000" lvl="2" indent="0">
              <a:buNone/>
            </a:pPr>
            <a:r>
              <a:rPr lang="en-US" sz="2400" dirty="0"/>
              <a:t>2.	Clothing and related items</a:t>
            </a:r>
          </a:p>
          <a:p>
            <a:pPr marL="594000" lvl="2" indent="0">
              <a:buNone/>
            </a:pPr>
            <a:r>
              <a:rPr lang="en-US" sz="2400" dirty="0"/>
              <a:t>3.	Food </a:t>
            </a:r>
          </a:p>
          <a:p>
            <a:pPr marL="594000" lvl="2" indent="0">
              <a:buNone/>
            </a:pPr>
            <a:r>
              <a:rPr lang="en-US" sz="2400" dirty="0"/>
              <a:t>4.	Vehicles and related transportation property</a:t>
            </a:r>
          </a:p>
          <a:p>
            <a:pPr marL="594000" lvl="2" indent="0">
              <a:buNone/>
            </a:pPr>
            <a:r>
              <a:rPr lang="en-US" sz="2400" dirty="0"/>
              <a:t>5.	</a:t>
            </a:r>
            <a:r>
              <a:rPr lang="en-US" sz="2400" dirty="0">
                <a:highlight>
                  <a:srgbClr val="FFFF00"/>
                </a:highlight>
              </a:rPr>
              <a:t>Medical health-related items</a:t>
            </a:r>
          </a:p>
          <a:p>
            <a:pPr marL="594000" lvl="2" indent="0">
              <a:buNone/>
            </a:pPr>
            <a:r>
              <a:rPr lang="en-US" sz="2400" dirty="0"/>
              <a:t>6.	Items subject to other excise taxes</a:t>
            </a:r>
          </a:p>
          <a:p>
            <a:pPr marL="594000" lvl="2" indent="0">
              <a:buNone/>
            </a:pPr>
            <a:r>
              <a:rPr lang="en-US" sz="2400" dirty="0"/>
              <a:t>7.	Currency and related intangible items</a:t>
            </a:r>
          </a:p>
          <a:p>
            <a:pPr marL="594000" lvl="2" indent="0">
              <a:buNone/>
            </a:pPr>
            <a:r>
              <a:rPr lang="en-US" sz="2400" dirty="0"/>
              <a:t>8.	Art and collectibles</a:t>
            </a:r>
          </a:p>
          <a:p>
            <a:pPr marL="936000" lvl="3" indent="0">
              <a:buNone/>
            </a:pPr>
            <a:endParaRPr lang="en-US" dirty="0"/>
          </a:p>
        </p:txBody>
      </p:sp>
      <p:sp>
        <p:nvSpPr>
          <p:cNvPr id="4" name="Slide Number Placeholder 3">
            <a:extLst>
              <a:ext uri="{FF2B5EF4-FFF2-40B4-BE49-F238E27FC236}">
                <a16:creationId xmlns:a16="http://schemas.microsoft.com/office/drawing/2014/main" id="{569E8CEA-B381-1211-9D7F-ED72DDF7DB16}"/>
              </a:ext>
            </a:extLst>
          </p:cNvPr>
          <p:cNvSpPr>
            <a:spLocks noGrp="1"/>
          </p:cNvSpPr>
          <p:nvPr>
            <p:ph type="sldNum" sz="quarter" idx="12"/>
          </p:nvPr>
        </p:nvSpPr>
        <p:spPr/>
        <p:txBody>
          <a:bodyPr/>
          <a:lstStyle/>
          <a:p>
            <a:fld id="{3A98EE3D-8CD1-4C3F-BD1C-C98C9596463C}" type="slidenum">
              <a:rPr lang="en-US" smtClean="0"/>
              <a:t>10</a:t>
            </a:fld>
            <a:endParaRPr lang="en-US" dirty="0"/>
          </a:p>
        </p:txBody>
      </p:sp>
    </p:spTree>
    <p:extLst>
      <p:ext uri="{BB962C8B-B14F-4D97-AF65-F5344CB8AC3E}">
        <p14:creationId xmlns:p14="http://schemas.microsoft.com/office/powerpoint/2010/main" val="54637069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7AA8750-CCF9-6D66-0F7D-716674D403C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F1C4C4C-42D3-61F3-12AC-AC82F848F1C8}"/>
              </a:ext>
            </a:extLst>
          </p:cNvPr>
          <p:cNvSpPr>
            <a:spLocks noGrp="1"/>
          </p:cNvSpPr>
          <p:nvPr>
            <p:ph type="title"/>
          </p:nvPr>
        </p:nvSpPr>
        <p:spPr/>
        <p:txBody>
          <a:bodyPr/>
          <a:lstStyle/>
          <a:p>
            <a:r>
              <a:rPr lang="en-US" dirty="0"/>
              <a:t>Exclusions and Exemptions – proposed outline </a:t>
            </a:r>
          </a:p>
        </p:txBody>
      </p:sp>
      <p:sp>
        <p:nvSpPr>
          <p:cNvPr id="3" name="Content Placeholder 2">
            <a:extLst>
              <a:ext uri="{FF2B5EF4-FFF2-40B4-BE49-F238E27FC236}">
                <a16:creationId xmlns:a16="http://schemas.microsoft.com/office/drawing/2014/main" id="{677FC616-6B21-CD7B-FF6B-10049275F3C7}"/>
              </a:ext>
            </a:extLst>
          </p:cNvPr>
          <p:cNvSpPr>
            <a:spLocks noGrp="1"/>
          </p:cNvSpPr>
          <p:nvPr>
            <p:ph idx="1"/>
          </p:nvPr>
        </p:nvSpPr>
        <p:spPr>
          <a:xfrm>
            <a:off x="581190" y="1721995"/>
            <a:ext cx="11029615" cy="4884481"/>
          </a:xfrm>
        </p:spPr>
        <p:txBody>
          <a:bodyPr>
            <a:normAutofit lnSpcReduction="10000"/>
          </a:bodyPr>
          <a:lstStyle/>
          <a:p>
            <a:pPr marL="324000" lvl="1" indent="0">
              <a:buNone/>
            </a:pPr>
            <a:r>
              <a:rPr lang="en-US" sz="2800" dirty="0"/>
              <a:t>C.	</a:t>
            </a:r>
            <a:r>
              <a:rPr lang="en-US" sz="2800" dirty="0">
                <a:highlight>
                  <a:srgbClr val="FFFF00"/>
                </a:highlight>
              </a:rPr>
              <a:t>Common exclusions/exemptions based primarily on the identity of the seller or buyer</a:t>
            </a:r>
            <a:r>
              <a:rPr lang="en-US" sz="2800" dirty="0"/>
              <a:t>: </a:t>
            </a:r>
          </a:p>
          <a:p>
            <a:pPr marL="594000" lvl="2" indent="0">
              <a:buNone/>
            </a:pPr>
            <a:r>
              <a:rPr lang="en-US" sz="2400" dirty="0"/>
              <a:t>1.	Occasional sellers</a:t>
            </a:r>
          </a:p>
          <a:p>
            <a:pPr marL="594000" lvl="2" indent="0">
              <a:buNone/>
            </a:pPr>
            <a:r>
              <a:rPr lang="en-US" sz="2400" dirty="0"/>
              <a:t>2.	Related-party transactions</a:t>
            </a:r>
          </a:p>
          <a:p>
            <a:pPr marL="594000" lvl="2" indent="0">
              <a:buNone/>
            </a:pPr>
            <a:r>
              <a:rPr lang="en-US" sz="2400" dirty="0"/>
              <a:t>3.	Government</a:t>
            </a:r>
          </a:p>
          <a:p>
            <a:pPr marL="594000" lvl="2" indent="0">
              <a:buNone/>
            </a:pPr>
            <a:r>
              <a:rPr lang="en-US" sz="2400" dirty="0"/>
              <a:t>4.	Religious organizations</a:t>
            </a:r>
          </a:p>
          <a:p>
            <a:pPr marL="594000" lvl="2" indent="0">
              <a:buNone/>
            </a:pPr>
            <a:r>
              <a:rPr lang="en-US" sz="2400" dirty="0"/>
              <a:t>5.	Educational, non-profit, or charitable organizations</a:t>
            </a:r>
          </a:p>
          <a:p>
            <a:pPr marL="594000" lvl="2" indent="0">
              <a:buNone/>
            </a:pPr>
            <a:r>
              <a:rPr lang="en-US" sz="2400" dirty="0"/>
              <a:t>6.	Health or medical organizations or persons</a:t>
            </a:r>
          </a:p>
          <a:p>
            <a:pPr marL="594000" lvl="2" indent="0">
              <a:buNone/>
            </a:pPr>
            <a:r>
              <a:rPr lang="en-US" sz="2400" dirty="0"/>
              <a:t>7.	Local quasi-governmental functions</a:t>
            </a:r>
          </a:p>
          <a:p>
            <a:pPr marL="594000" lvl="2" indent="0">
              <a:buNone/>
            </a:pPr>
            <a:r>
              <a:rPr lang="en-US" sz="2400" dirty="0"/>
              <a:t>8.	Veterans or other persons</a:t>
            </a:r>
          </a:p>
          <a:p>
            <a:pPr marL="936000" lvl="3" indent="0">
              <a:buNone/>
            </a:pPr>
            <a:endParaRPr lang="en-US" dirty="0"/>
          </a:p>
        </p:txBody>
      </p:sp>
      <p:sp>
        <p:nvSpPr>
          <p:cNvPr id="4" name="Slide Number Placeholder 3">
            <a:extLst>
              <a:ext uri="{FF2B5EF4-FFF2-40B4-BE49-F238E27FC236}">
                <a16:creationId xmlns:a16="http://schemas.microsoft.com/office/drawing/2014/main" id="{50AAA563-AFB8-2FDB-7FED-DDC42DB12F42}"/>
              </a:ext>
            </a:extLst>
          </p:cNvPr>
          <p:cNvSpPr>
            <a:spLocks noGrp="1"/>
          </p:cNvSpPr>
          <p:nvPr>
            <p:ph type="sldNum" sz="quarter" idx="12"/>
          </p:nvPr>
        </p:nvSpPr>
        <p:spPr/>
        <p:txBody>
          <a:bodyPr/>
          <a:lstStyle/>
          <a:p>
            <a:fld id="{3A98EE3D-8CD1-4C3F-BD1C-C98C9596463C}" type="slidenum">
              <a:rPr lang="en-US" smtClean="0"/>
              <a:t>11</a:t>
            </a:fld>
            <a:endParaRPr lang="en-US" dirty="0"/>
          </a:p>
        </p:txBody>
      </p:sp>
    </p:spTree>
    <p:extLst>
      <p:ext uri="{BB962C8B-B14F-4D97-AF65-F5344CB8AC3E}">
        <p14:creationId xmlns:p14="http://schemas.microsoft.com/office/powerpoint/2010/main" val="237129503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1AA07DA-41B5-FD54-1F0B-042BBD6EE07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F78E2D4-F585-0143-145F-2DB6ABB35816}"/>
              </a:ext>
            </a:extLst>
          </p:cNvPr>
          <p:cNvSpPr>
            <a:spLocks noGrp="1"/>
          </p:cNvSpPr>
          <p:nvPr>
            <p:ph type="title"/>
          </p:nvPr>
        </p:nvSpPr>
        <p:spPr/>
        <p:txBody>
          <a:bodyPr/>
          <a:lstStyle/>
          <a:p>
            <a:r>
              <a:rPr lang="en-US" dirty="0"/>
              <a:t>Exclusions and Exemptions – proposed outline </a:t>
            </a:r>
          </a:p>
        </p:txBody>
      </p:sp>
      <p:sp>
        <p:nvSpPr>
          <p:cNvPr id="3" name="Content Placeholder 2">
            <a:extLst>
              <a:ext uri="{FF2B5EF4-FFF2-40B4-BE49-F238E27FC236}">
                <a16:creationId xmlns:a16="http://schemas.microsoft.com/office/drawing/2014/main" id="{1173DBC5-8EF2-EDB8-FAE7-7DE9FB405058}"/>
              </a:ext>
            </a:extLst>
          </p:cNvPr>
          <p:cNvSpPr>
            <a:spLocks noGrp="1"/>
          </p:cNvSpPr>
          <p:nvPr>
            <p:ph idx="1"/>
          </p:nvPr>
        </p:nvSpPr>
        <p:spPr>
          <a:xfrm>
            <a:off x="581190" y="1721995"/>
            <a:ext cx="11029615" cy="4433849"/>
          </a:xfrm>
        </p:spPr>
        <p:txBody>
          <a:bodyPr>
            <a:normAutofit/>
          </a:bodyPr>
          <a:lstStyle/>
          <a:p>
            <a:pPr marL="324000" lvl="1" indent="0">
              <a:buNone/>
            </a:pPr>
            <a:r>
              <a:rPr lang="en-US" sz="2800" dirty="0"/>
              <a:t>D.	</a:t>
            </a:r>
            <a:r>
              <a:rPr lang="en-US" sz="2800" dirty="0">
                <a:highlight>
                  <a:srgbClr val="FFFF00"/>
                </a:highlight>
              </a:rPr>
              <a:t>Common exemptions based primarily on use</a:t>
            </a:r>
            <a:r>
              <a:rPr lang="en-US" sz="2800" dirty="0"/>
              <a:t>:</a:t>
            </a:r>
          </a:p>
          <a:p>
            <a:pPr marL="594000" lvl="2" indent="0">
              <a:buNone/>
            </a:pPr>
            <a:r>
              <a:rPr lang="en-US" sz="2400" dirty="0">
                <a:highlight>
                  <a:srgbClr val="FFFF00"/>
                </a:highlight>
              </a:rPr>
              <a:t>1.	Purchases or leases for resale or release</a:t>
            </a:r>
          </a:p>
          <a:p>
            <a:pPr marL="594000" lvl="2" indent="0">
              <a:buNone/>
            </a:pPr>
            <a:r>
              <a:rPr lang="en-US" sz="2400" dirty="0">
                <a:highlight>
                  <a:srgbClr val="FFFF00"/>
                </a:highlight>
              </a:rPr>
              <a:t>2.	Manufacturing or production inputs</a:t>
            </a:r>
          </a:p>
          <a:p>
            <a:pPr marL="594000" lvl="2" indent="0">
              <a:buNone/>
            </a:pPr>
            <a:r>
              <a:rPr lang="en-US" sz="2400" dirty="0">
                <a:highlight>
                  <a:srgbClr val="FFFF00"/>
                </a:highlight>
              </a:rPr>
              <a:t>3.	Component parts of items to be resold</a:t>
            </a:r>
          </a:p>
          <a:p>
            <a:pPr marL="936000" lvl="3" indent="0">
              <a:buNone/>
            </a:pPr>
            <a:endParaRPr lang="en-US" dirty="0"/>
          </a:p>
        </p:txBody>
      </p:sp>
      <p:sp>
        <p:nvSpPr>
          <p:cNvPr id="4" name="Slide Number Placeholder 3">
            <a:extLst>
              <a:ext uri="{FF2B5EF4-FFF2-40B4-BE49-F238E27FC236}">
                <a16:creationId xmlns:a16="http://schemas.microsoft.com/office/drawing/2014/main" id="{A28D2F19-5154-65E6-F6E5-1E879A0659F3}"/>
              </a:ext>
            </a:extLst>
          </p:cNvPr>
          <p:cNvSpPr>
            <a:spLocks noGrp="1"/>
          </p:cNvSpPr>
          <p:nvPr>
            <p:ph type="sldNum" sz="quarter" idx="12"/>
          </p:nvPr>
        </p:nvSpPr>
        <p:spPr/>
        <p:txBody>
          <a:bodyPr/>
          <a:lstStyle/>
          <a:p>
            <a:fld id="{3A98EE3D-8CD1-4C3F-BD1C-C98C9596463C}" type="slidenum">
              <a:rPr lang="en-US" smtClean="0"/>
              <a:t>12</a:t>
            </a:fld>
            <a:endParaRPr lang="en-US" dirty="0"/>
          </a:p>
        </p:txBody>
      </p:sp>
    </p:spTree>
    <p:extLst>
      <p:ext uri="{BB962C8B-B14F-4D97-AF65-F5344CB8AC3E}">
        <p14:creationId xmlns:p14="http://schemas.microsoft.com/office/powerpoint/2010/main" val="153009912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9D126EA-F7C9-75E6-FA89-95E6FAFDCAC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5AF5039-62AD-C1FD-6049-9DE615938A57}"/>
              </a:ext>
            </a:extLst>
          </p:cNvPr>
          <p:cNvSpPr>
            <a:spLocks noGrp="1"/>
          </p:cNvSpPr>
          <p:nvPr>
            <p:ph type="title"/>
          </p:nvPr>
        </p:nvSpPr>
        <p:spPr/>
        <p:txBody>
          <a:bodyPr/>
          <a:lstStyle/>
          <a:p>
            <a:r>
              <a:rPr lang="en-US" dirty="0"/>
              <a:t>Exclusions and Exemptions – proposed outline </a:t>
            </a:r>
          </a:p>
        </p:txBody>
      </p:sp>
      <p:sp>
        <p:nvSpPr>
          <p:cNvPr id="3" name="Content Placeholder 2">
            <a:extLst>
              <a:ext uri="{FF2B5EF4-FFF2-40B4-BE49-F238E27FC236}">
                <a16:creationId xmlns:a16="http://schemas.microsoft.com/office/drawing/2014/main" id="{41D9BF6F-BDA3-612D-EB7B-7EDC3C46B857}"/>
              </a:ext>
            </a:extLst>
          </p:cNvPr>
          <p:cNvSpPr>
            <a:spLocks noGrp="1"/>
          </p:cNvSpPr>
          <p:nvPr>
            <p:ph idx="1"/>
          </p:nvPr>
        </p:nvSpPr>
        <p:spPr>
          <a:xfrm>
            <a:off x="581190" y="1721995"/>
            <a:ext cx="11029615" cy="4433849"/>
          </a:xfrm>
        </p:spPr>
        <p:txBody>
          <a:bodyPr>
            <a:normAutofit/>
          </a:bodyPr>
          <a:lstStyle/>
          <a:p>
            <a:pPr marL="324000" lvl="1" indent="0">
              <a:buNone/>
            </a:pPr>
            <a:endParaRPr lang="en-US" sz="2400" dirty="0">
              <a:highlight>
                <a:srgbClr val="FFFF00"/>
              </a:highlight>
            </a:endParaRPr>
          </a:p>
          <a:p>
            <a:pPr marL="324000" lvl="1" indent="0">
              <a:buNone/>
            </a:pPr>
            <a:r>
              <a:rPr lang="en-US" sz="2800" dirty="0"/>
              <a:t>E.	</a:t>
            </a:r>
            <a:r>
              <a:rPr lang="en-US" sz="2800" dirty="0">
                <a:highlight>
                  <a:srgbClr val="FFFF00"/>
                </a:highlight>
              </a:rPr>
              <a:t>Common exemptions based on multiple criteria</a:t>
            </a:r>
            <a:r>
              <a:rPr lang="en-US" sz="2800" dirty="0"/>
              <a:t>: </a:t>
            </a:r>
          </a:p>
          <a:p>
            <a:pPr marL="594000" lvl="2" indent="0">
              <a:buNone/>
            </a:pPr>
            <a:r>
              <a:rPr lang="en-US" sz="2400" dirty="0">
                <a:highlight>
                  <a:srgbClr val="FFFF00"/>
                </a:highlight>
              </a:rPr>
              <a:t>1.	Business purchases of office supplies</a:t>
            </a:r>
          </a:p>
          <a:p>
            <a:pPr marL="594000" lvl="2" indent="0">
              <a:buNone/>
            </a:pPr>
            <a:r>
              <a:rPr lang="en-US" sz="2400" dirty="0"/>
              <a:t>2.	Business purchases of energy</a:t>
            </a:r>
          </a:p>
          <a:p>
            <a:pPr marL="594000" lvl="2" indent="0">
              <a:buNone/>
            </a:pPr>
            <a:r>
              <a:rPr lang="en-US" sz="2400" dirty="0">
                <a:highlight>
                  <a:srgbClr val="FFFF00"/>
                </a:highlight>
              </a:rPr>
              <a:t>3.	Manufacturers’ purchases of equipment and production tools</a:t>
            </a:r>
          </a:p>
          <a:p>
            <a:pPr marL="594000" lvl="2" indent="0">
              <a:buNone/>
            </a:pPr>
            <a:r>
              <a:rPr lang="en-US" sz="2400" dirty="0">
                <a:highlight>
                  <a:srgbClr val="FFFF00"/>
                </a:highlight>
              </a:rPr>
              <a:t>4.	Agricultural business purchases of equipment and production tools </a:t>
            </a:r>
          </a:p>
          <a:p>
            <a:pPr marL="594000" lvl="2" indent="0">
              <a:buNone/>
            </a:pPr>
            <a:r>
              <a:rPr lang="en-US" sz="2400" dirty="0">
                <a:highlight>
                  <a:srgbClr val="FFFF00"/>
                </a:highlight>
              </a:rPr>
              <a:t>5.	Mining and natural resource industry equipment</a:t>
            </a:r>
          </a:p>
          <a:p>
            <a:pPr marL="594000" lvl="2" indent="0">
              <a:buNone/>
            </a:pPr>
            <a:r>
              <a:rPr lang="en-US" sz="2400" dirty="0"/>
              <a:t>6.	Sales tax holidays for certain items </a:t>
            </a:r>
          </a:p>
          <a:p>
            <a:pPr marL="936000" lvl="3" indent="0">
              <a:buNone/>
            </a:pPr>
            <a:endParaRPr lang="en-US" dirty="0"/>
          </a:p>
        </p:txBody>
      </p:sp>
      <p:sp>
        <p:nvSpPr>
          <p:cNvPr id="4" name="Slide Number Placeholder 3">
            <a:extLst>
              <a:ext uri="{FF2B5EF4-FFF2-40B4-BE49-F238E27FC236}">
                <a16:creationId xmlns:a16="http://schemas.microsoft.com/office/drawing/2014/main" id="{1E984F32-8B4E-9145-4E30-1B04E674FEC5}"/>
              </a:ext>
            </a:extLst>
          </p:cNvPr>
          <p:cNvSpPr>
            <a:spLocks noGrp="1"/>
          </p:cNvSpPr>
          <p:nvPr>
            <p:ph type="sldNum" sz="quarter" idx="12"/>
          </p:nvPr>
        </p:nvSpPr>
        <p:spPr/>
        <p:txBody>
          <a:bodyPr/>
          <a:lstStyle/>
          <a:p>
            <a:fld id="{3A98EE3D-8CD1-4C3F-BD1C-C98C9596463C}" type="slidenum">
              <a:rPr lang="en-US" smtClean="0"/>
              <a:t>13</a:t>
            </a:fld>
            <a:endParaRPr lang="en-US" dirty="0"/>
          </a:p>
        </p:txBody>
      </p:sp>
    </p:spTree>
    <p:extLst>
      <p:ext uri="{BB962C8B-B14F-4D97-AF65-F5344CB8AC3E}">
        <p14:creationId xmlns:p14="http://schemas.microsoft.com/office/powerpoint/2010/main" val="299272852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8D059FBD-635E-673E-E52C-65A11CA2CD32}"/>
            </a:ext>
          </a:extLst>
        </p:cNvPr>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B9BB22D5-1896-4A8E-B684-465725465D8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800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Franklin Gothic Book" panose="020B0502020104020203"/>
              <a:ea typeface="+mn-ea"/>
              <a:cs typeface="+mn-cs"/>
            </a:endParaRPr>
          </a:p>
        </p:txBody>
      </p:sp>
      <p:sp>
        <p:nvSpPr>
          <p:cNvPr id="11" name="Rectangle 10">
            <a:extLst>
              <a:ext uri="{FF2B5EF4-FFF2-40B4-BE49-F238E27FC236}">
                <a16:creationId xmlns:a16="http://schemas.microsoft.com/office/drawing/2014/main" id="{6EBD4AE6-67F4-9CE6-1C82-DC937213704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6534" y="457200"/>
            <a:ext cx="3703320" cy="94997"/>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Franklin Gothic Book" panose="020B0502020104020203"/>
              <a:ea typeface="+mn-ea"/>
              <a:cs typeface="+mn-cs"/>
            </a:endParaRPr>
          </a:p>
        </p:txBody>
      </p:sp>
      <p:sp>
        <p:nvSpPr>
          <p:cNvPr id="13" name="Rectangle 12">
            <a:extLst>
              <a:ext uri="{FF2B5EF4-FFF2-40B4-BE49-F238E27FC236}">
                <a16:creationId xmlns:a16="http://schemas.microsoft.com/office/drawing/2014/main" id="{64BD1AE5-3668-FC61-2209-9B047F29C54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41830" y="457200"/>
            <a:ext cx="3703320" cy="9144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Franklin Gothic Book" panose="020B0502020104020203"/>
              <a:ea typeface="+mn-ea"/>
              <a:cs typeface="+mn-cs"/>
            </a:endParaRPr>
          </a:p>
        </p:txBody>
      </p:sp>
      <p:sp>
        <p:nvSpPr>
          <p:cNvPr id="15" name="Rectangle 14">
            <a:extLst>
              <a:ext uri="{FF2B5EF4-FFF2-40B4-BE49-F238E27FC236}">
                <a16:creationId xmlns:a16="http://schemas.microsoft.com/office/drawing/2014/main" id="{F6597F45-79F3-8FBD-9617-74C9827A921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042147" y="453643"/>
            <a:ext cx="3703320" cy="98554"/>
          </a:xfrm>
          <a:prstGeom prst="rect">
            <a:avLst/>
          </a:prstGeom>
          <a:solidFill>
            <a:srgbClr val="969FA7"/>
          </a:solidFill>
          <a:ln>
            <a:noFill/>
          </a:ln>
          <a:effectLst/>
        </p:spPr>
        <p:style>
          <a:lnRef idx="1">
            <a:schemeClr val="accent1"/>
          </a:lnRef>
          <a:fillRef idx="3">
            <a:schemeClr val="accent1"/>
          </a:fillRef>
          <a:effectRef idx="2">
            <a:schemeClr val="accent1"/>
          </a:effectRef>
          <a:fontRef idx="minor">
            <a:schemeClr val="lt1"/>
          </a:fontRef>
        </p:style>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Franklin Gothic Book" panose="020B0502020104020203"/>
              <a:ea typeface="+mn-ea"/>
              <a:cs typeface="+mn-cs"/>
            </a:endParaRPr>
          </a:p>
        </p:txBody>
      </p:sp>
      <p:sp>
        <p:nvSpPr>
          <p:cNvPr id="17" name="Rectangle 16">
            <a:extLst>
              <a:ext uri="{FF2B5EF4-FFF2-40B4-BE49-F238E27FC236}">
                <a16:creationId xmlns:a16="http://schemas.microsoft.com/office/drawing/2014/main" id="{9C2DF5E1-4754-219F-5F18-776554B6288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6534" y="597643"/>
            <a:ext cx="3703320" cy="5792922"/>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Franklin Gothic Book" panose="020B0502020104020203"/>
              <a:ea typeface="+mn-ea"/>
              <a:cs typeface="+mn-cs"/>
            </a:endParaRPr>
          </a:p>
        </p:txBody>
      </p:sp>
      <p:sp>
        <p:nvSpPr>
          <p:cNvPr id="2" name="Title 1">
            <a:extLst>
              <a:ext uri="{FF2B5EF4-FFF2-40B4-BE49-F238E27FC236}">
                <a16:creationId xmlns:a16="http://schemas.microsoft.com/office/drawing/2014/main" id="{65B4D3F3-24E2-F987-1BDC-92CB631675AB}"/>
              </a:ext>
            </a:extLst>
          </p:cNvPr>
          <p:cNvSpPr>
            <a:spLocks noGrp="1"/>
          </p:cNvSpPr>
          <p:nvPr>
            <p:ph type="title"/>
          </p:nvPr>
        </p:nvSpPr>
        <p:spPr>
          <a:xfrm>
            <a:off x="771148" y="1037967"/>
            <a:ext cx="3054091" cy="4709131"/>
          </a:xfrm>
        </p:spPr>
        <p:txBody>
          <a:bodyPr anchor="ctr">
            <a:normAutofit/>
          </a:bodyPr>
          <a:lstStyle/>
          <a:p>
            <a:r>
              <a:rPr lang="en-US">
                <a:solidFill>
                  <a:srgbClr val="FFFEFF"/>
                </a:solidFill>
              </a:rPr>
              <a:t>Report of Study Group - Proposed Definition - </a:t>
            </a:r>
          </a:p>
        </p:txBody>
      </p:sp>
      <p:sp>
        <p:nvSpPr>
          <p:cNvPr id="3" name="Content Placeholder 2">
            <a:extLst>
              <a:ext uri="{FF2B5EF4-FFF2-40B4-BE49-F238E27FC236}">
                <a16:creationId xmlns:a16="http://schemas.microsoft.com/office/drawing/2014/main" id="{E9373CA3-0389-9A2A-5E1D-1CF059D0F357}"/>
              </a:ext>
            </a:extLst>
          </p:cNvPr>
          <p:cNvSpPr>
            <a:spLocks noGrp="1"/>
          </p:cNvSpPr>
          <p:nvPr>
            <p:ph idx="1"/>
          </p:nvPr>
        </p:nvSpPr>
        <p:spPr>
          <a:xfrm>
            <a:off x="4534935" y="1037968"/>
            <a:ext cx="6725899" cy="4820832"/>
          </a:xfrm>
        </p:spPr>
        <p:txBody>
          <a:bodyPr>
            <a:normAutofit/>
          </a:bodyPr>
          <a:lstStyle/>
          <a:p>
            <a:pPr marL="0" indent="0">
              <a:lnSpc>
                <a:spcPct val="100000"/>
              </a:lnSpc>
              <a:buNone/>
            </a:pPr>
            <a:r>
              <a:rPr lang="en-US" sz="2400" dirty="0"/>
              <a:t>“Related Exemption:  A product is exempt from taxation as an automated digital product if the product will be used </a:t>
            </a:r>
            <a:r>
              <a:rPr lang="en-US" sz="2400" dirty="0">
                <a:highlight>
                  <a:srgbClr val="FFFF00"/>
                </a:highlight>
              </a:rPr>
              <a:t>predominantly for a trade or business</a:t>
            </a:r>
            <a:r>
              <a:rPr lang="en-US" sz="2400" dirty="0"/>
              <a:t>.” </a:t>
            </a:r>
          </a:p>
          <a:p>
            <a:pPr marL="0" indent="0">
              <a:lnSpc>
                <a:spcPct val="100000"/>
              </a:lnSpc>
              <a:buNone/>
            </a:pPr>
            <a:endParaRPr lang="en-US" sz="2400" dirty="0"/>
          </a:p>
          <a:p>
            <a:pPr marL="0" indent="0">
              <a:lnSpc>
                <a:spcPct val="100000"/>
              </a:lnSpc>
              <a:buNone/>
            </a:pPr>
            <a:r>
              <a:rPr lang="en-US" sz="2400" dirty="0"/>
              <a:t>“Existing exemptions and exemption procedures should be reviewed to determine applicability.  </a:t>
            </a:r>
            <a:r>
              <a:rPr lang="en-US" sz="2400" dirty="0">
                <a:highlight>
                  <a:srgbClr val="FFFF00"/>
                </a:highlight>
              </a:rPr>
              <a:t>If a state has other exemptions that are limited to tangible personal property or taxable services, the state should consider expanding the exemptions </a:t>
            </a:r>
            <a:r>
              <a:rPr lang="en-US" sz="2400" dirty="0"/>
              <a:t>to explicitly cover automated digital products.” </a:t>
            </a:r>
          </a:p>
        </p:txBody>
      </p:sp>
      <p:sp>
        <p:nvSpPr>
          <p:cNvPr id="4" name="Slide Number Placeholder 3">
            <a:extLst>
              <a:ext uri="{FF2B5EF4-FFF2-40B4-BE49-F238E27FC236}">
                <a16:creationId xmlns:a16="http://schemas.microsoft.com/office/drawing/2014/main" id="{B99C7E9A-9FAF-FDA4-5A46-C027523F3E5E}"/>
              </a:ext>
            </a:extLst>
          </p:cNvPr>
          <p:cNvSpPr>
            <a:spLocks noGrp="1"/>
          </p:cNvSpPr>
          <p:nvPr>
            <p:ph type="sldNum" sz="quarter" idx="12"/>
          </p:nvPr>
        </p:nvSpPr>
        <p:spPr>
          <a:xfrm>
            <a:off x="10558300" y="6423914"/>
            <a:ext cx="1052510" cy="365125"/>
          </a:xfrm>
        </p:spPr>
        <p:txBody>
          <a:bodyP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3A98EE3D-8CD1-4C3F-BD1C-C98C9596463C}" type="slidenum">
              <a:rPr kumimoji="0" lang="en-US" sz="900" b="0" i="0" u="none" strike="noStrike" kern="1200" cap="none" spc="0" normalizeH="0" baseline="0" noProof="0" smtClean="0">
                <a:ln>
                  <a:noFill/>
                </a:ln>
                <a:solidFill>
                  <a:prstClr val="black">
                    <a:lumMod val="75000"/>
                    <a:lumOff val="25000"/>
                  </a:prstClr>
                </a:solidFill>
                <a:effectLst/>
                <a:uLnTx/>
                <a:uFillTx/>
                <a:latin typeface="Franklin Gothic Book" panose="020B0502020104020203"/>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14</a:t>
            </a:fld>
            <a:endParaRPr kumimoji="0" lang="en-US" sz="900" b="0" i="0" u="none" strike="noStrike" kern="1200" cap="none" spc="0" normalizeH="0" baseline="0" noProof="0">
              <a:ln>
                <a:noFill/>
              </a:ln>
              <a:solidFill>
                <a:prstClr val="black">
                  <a:lumMod val="75000"/>
                  <a:lumOff val="25000"/>
                </a:prstClr>
              </a:solidFill>
              <a:effectLst/>
              <a:uLnTx/>
              <a:uFillTx/>
              <a:latin typeface="Franklin Gothic Book" panose="020B0502020104020203"/>
              <a:ea typeface="+mn-ea"/>
              <a:cs typeface="+mn-cs"/>
            </a:endParaRPr>
          </a:p>
        </p:txBody>
      </p:sp>
    </p:spTree>
    <p:extLst>
      <p:ext uri="{BB962C8B-B14F-4D97-AF65-F5344CB8AC3E}">
        <p14:creationId xmlns:p14="http://schemas.microsoft.com/office/powerpoint/2010/main" val="362424345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0543C58-5400-5756-C931-6F5697F5FFE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6EDE332-AF39-AB6A-B177-ED0FD9A72097}"/>
              </a:ext>
            </a:extLst>
          </p:cNvPr>
          <p:cNvSpPr>
            <a:spLocks noGrp="1"/>
          </p:cNvSpPr>
          <p:nvPr>
            <p:ph type="title"/>
          </p:nvPr>
        </p:nvSpPr>
        <p:spPr/>
        <p:txBody>
          <a:bodyPr/>
          <a:lstStyle/>
          <a:p>
            <a:r>
              <a:rPr lang="en-US" dirty="0"/>
              <a:t>What is a “Trade or Business”?</a:t>
            </a:r>
          </a:p>
        </p:txBody>
      </p:sp>
      <p:sp>
        <p:nvSpPr>
          <p:cNvPr id="3" name="Content Placeholder 2">
            <a:extLst>
              <a:ext uri="{FF2B5EF4-FFF2-40B4-BE49-F238E27FC236}">
                <a16:creationId xmlns:a16="http://schemas.microsoft.com/office/drawing/2014/main" id="{DDE99A9D-EEBC-A58E-BD83-8DCFDF0CCF37}"/>
              </a:ext>
            </a:extLst>
          </p:cNvPr>
          <p:cNvSpPr>
            <a:spLocks noGrp="1"/>
          </p:cNvSpPr>
          <p:nvPr>
            <p:ph idx="1"/>
          </p:nvPr>
        </p:nvSpPr>
        <p:spPr/>
        <p:txBody>
          <a:bodyPr>
            <a:normAutofit fontScale="92500" lnSpcReduction="10000"/>
          </a:bodyPr>
          <a:lstStyle/>
          <a:p>
            <a:r>
              <a:rPr lang="en-US" dirty="0"/>
              <a:t>The term is not defined for federal tax purposes but its use depends on context. </a:t>
            </a:r>
          </a:p>
          <a:p>
            <a:r>
              <a:rPr lang="en-US" dirty="0"/>
              <a:t>For example - from the IRS Website – here: </a:t>
            </a:r>
            <a:r>
              <a:rPr lang="en-US" dirty="0">
                <a:hlinkClick r:id="rId2"/>
              </a:rPr>
              <a:t>https://www.irs.gov/charities-non-profits/definition-of-trade-or-business</a:t>
            </a:r>
            <a:r>
              <a:rPr lang="en-US" dirty="0"/>
              <a:t>. </a:t>
            </a:r>
          </a:p>
          <a:p>
            <a:pPr lvl="1"/>
            <a:r>
              <a:rPr lang="en-US" dirty="0"/>
              <a:t>The term </a:t>
            </a:r>
            <a:r>
              <a:rPr lang="en-US" b="1" dirty="0"/>
              <a:t>trade or business</a:t>
            </a:r>
            <a:r>
              <a:rPr lang="en-US" dirty="0"/>
              <a:t> generally includes any activity carried on for the production of income from selling goods or performing services. It is not limited to integrated aggregates of assets, activities, and goodwill that comprise businesses for purposes of certain other provisions of the Internal Revenue Code. Activities of producing or distributing goods or performing services from which gross income is derived do not lose their identity as trades or businesses merely because they are carried on within a larger framework of other activities that may, or may not, be related to the organization's exempt purposes.</a:t>
            </a:r>
          </a:p>
        </p:txBody>
      </p:sp>
      <p:sp>
        <p:nvSpPr>
          <p:cNvPr id="4" name="Slide Number Placeholder 3">
            <a:extLst>
              <a:ext uri="{FF2B5EF4-FFF2-40B4-BE49-F238E27FC236}">
                <a16:creationId xmlns:a16="http://schemas.microsoft.com/office/drawing/2014/main" id="{BA9D292D-C565-A83F-38A6-896206B034E7}"/>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A98EE3D-8CD1-4C3F-BD1C-C98C9596463C}" type="slidenum">
              <a:rPr kumimoji="0" lang="en-US" sz="900" b="0" i="0" u="none" strike="noStrike" kern="1200" cap="none" spc="0" normalizeH="0" baseline="0" noProof="0" smtClean="0">
                <a:ln>
                  <a:noFill/>
                </a:ln>
                <a:solidFill>
                  <a:prstClr val="black">
                    <a:lumMod val="75000"/>
                    <a:lumOff val="25000"/>
                  </a:prstClr>
                </a:solidFill>
                <a:effectLst/>
                <a:uLnTx/>
                <a:uFillTx/>
                <a:latin typeface="Franklin Gothic Book" panose="020B0502020104020203"/>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15</a:t>
            </a:fld>
            <a:endParaRPr kumimoji="0" lang="en-US" sz="900" b="0" i="0" u="none" strike="noStrike" kern="1200" cap="none" spc="0" normalizeH="0" baseline="0" noProof="0" dirty="0">
              <a:ln>
                <a:noFill/>
              </a:ln>
              <a:solidFill>
                <a:prstClr val="black">
                  <a:lumMod val="75000"/>
                  <a:lumOff val="25000"/>
                </a:prstClr>
              </a:solidFill>
              <a:effectLst/>
              <a:uLnTx/>
              <a:uFillTx/>
              <a:latin typeface="Franklin Gothic Book" panose="020B0502020104020203"/>
              <a:ea typeface="+mn-ea"/>
              <a:cs typeface="+mn-cs"/>
            </a:endParaRPr>
          </a:p>
        </p:txBody>
      </p:sp>
    </p:spTree>
    <p:extLst>
      <p:ext uri="{BB962C8B-B14F-4D97-AF65-F5344CB8AC3E}">
        <p14:creationId xmlns:p14="http://schemas.microsoft.com/office/powerpoint/2010/main" val="14614614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D55AAE5-BF1B-9214-0357-3CB0F33323E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DE09128-0446-D7B3-A4B0-1B12F180352D}"/>
              </a:ext>
            </a:extLst>
          </p:cNvPr>
          <p:cNvSpPr>
            <a:spLocks noGrp="1"/>
          </p:cNvSpPr>
          <p:nvPr>
            <p:ph type="title"/>
          </p:nvPr>
        </p:nvSpPr>
        <p:spPr/>
        <p:txBody>
          <a:bodyPr/>
          <a:lstStyle/>
          <a:p>
            <a:r>
              <a:rPr lang="en-US" dirty="0"/>
              <a:t>What is a “Trade or Business”?</a:t>
            </a:r>
          </a:p>
        </p:txBody>
      </p:sp>
      <p:sp>
        <p:nvSpPr>
          <p:cNvPr id="3" name="Content Placeholder 2">
            <a:extLst>
              <a:ext uri="{FF2B5EF4-FFF2-40B4-BE49-F238E27FC236}">
                <a16:creationId xmlns:a16="http://schemas.microsoft.com/office/drawing/2014/main" id="{F07EB775-CB0F-8C32-24CF-0177526E28D5}"/>
              </a:ext>
            </a:extLst>
          </p:cNvPr>
          <p:cNvSpPr>
            <a:spLocks noGrp="1"/>
          </p:cNvSpPr>
          <p:nvPr>
            <p:ph idx="1"/>
          </p:nvPr>
        </p:nvSpPr>
        <p:spPr/>
        <p:txBody>
          <a:bodyPr>
            <a:normAutofit/>
          </a:bodyPr>
          <a:lstStyle/>
          <a:p>
            <a:r>
              <a:rPr lang="en-US" dirty="0"/>
              <a:t>One approach might be to refer to the expenses allows as “ordinary and necessary” expenses for conducting a trade or business under IRC Sec. 162. </a:t>
            </a:r>
          </a:p>
        </p:txBody>
      </p:sp>
      <p:sp>
        <p:nvSpPr>
          <p:cNvPr id="4" name="Slide Number Placeholder 3">
            <a:extLst>
              <a:ext uri="{FF2B5EF4-FFF2-40B4-BE49-F238E27FC236}">
                <a16:creationId xmlns:a16="http://schemas.microsoft.com/office/drawing/2014/main" id="{2BB55CAF-43F9-FE7B-7F3F-8CEFA7DBF24E}"/>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A98EE3D-8CD1-4C3F-BD1C-C98C9596463C}" type="slidenum">
              <a:rPr kumimoji="0" lang="en-US" sz="900" b="0" i="0" u="none" strike="noStrike" kern="1200" cap="none" spc="0" normalizeH="0" baseline="0" noProof="0" smtClean="0">
                <a:ln>
                  <a:noFill/>
                </a:ln>
                <a:solidFill>
                  <a:prstClr val="black">
                    <a:lumMod val="75000"/>
                    <a:lumOff val="25000"/>
                  </a:prstClr>
                </a:solidFill>
                <a:effectLst/>
                <a:uLnTx/>
                <a:uFillTx/>
                <a:latin typeface="Franklin Gothic Book" panose="020B0502020104020203"/>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16</a:t>
            </a:fld>
            <a:endParaRPr kumimoji="0" lang="en-US" sz="900" b="0" i="0" u="none" strike="noStrike" kern="1200" cap="none" spc="0" normalizeH="0" baseline="0" noProof="0" dirty="0">
              <a:ln>
                <a:noFill/>
              </a:ln>
              <a:solidFill>
                <a:prstClr val="black">
                  <a:lumMod val="75000"/>
                  <a:lumOff val="25000"/>
                </a:prstClr>
              </a:solidFill>
              <a:effectLst/>
              <a:uLnTx/>
              <a:uFillTx/>
              <a:latin typeface="Franklin Gothic Book" panose="020B0502020104020203"/>
              <a:ea typeface="+mn-ea"/>
              <a:cs typeface="+mn-cs"/>
            </a:endParaRPr>
          </a:p>
        </p:txBody>
      </p:sp>
    </p:spTree>
    <p:extLst>
      <p:ext uri="{BB962C8B-B14F-4D97-AF65-F5344CB8AC3E}">
        <p14:creationId xmlns:p14="http://schemas.microsoft.com/office/powerpoint/2010/main" val="12492994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99CE873-C285-5527-60A0-CDF64513C99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E6AA6A5-6573-21C8-E182-1949DEAD126B}"/>
              </a:ext>
            </a:extLst>
          </p:cNvPr>
          <p:cNvSpPr>
            <a:spLocks noGrp="1"/>
          </p:cNvSpPr>
          <p:nvPr>
            <p:ph type="title"/>
          </p:nvPr>
        </p:nvSpPr>
        <p:spPr/>
        <p:txBody>
          <a:bodyPr>
            <a:normAutofit fontScale="90000"/>
          </a:bodyPr>
          <a:lstStyle/>
          <a:p>
            <a:r>
              <a:rPr lang="en-US" dirty="0"/>
              <a:t>Implementing a Broad B2B Exemption - Iowa Code section 423.3(104)</a:t>
            </a:r>
          </a:p>
        </p:txBody>
      </p:sp>
      <p:sp>
        <p:nvSpPr>
          <p:cNvPr id="3" name="Content Placeholder 2">
            <a:extLst>
              <a:ext uri="{FF2B5EF4-FFF2-40B4-BE49-F238E27FC236}">
                <a16:creationId xmlns:a16="http://schemas.microsoft.com/office/drawing/2014/main" id="{9FDEF69D-F8FB-42FB-1798-EE38DC137C4A}"/>
              </a:ext>
            </a:extLst>
          </p:cNvPr>
          <p:cNvSpPr>
            <a:spLocks noGrp="1"/>
          </p:cNvSpPr>
          <p:nvPr>
            <p:ph idx="1"/>
          </p:nvPr>
        </p:nvSpPr>
        <p:spPr/>
        <p:txBody>
          <a:bodyPr>
            <a:normAutofit/>
          </a:bodyPr>
          <a:lstStyle/>
          <a:p>
            <a:r>
              <a:rPr lang="en-US" dirty="0"/>
              <a:t>Applies to: “a. The sales price of specified digital products and of prewritten computer software sold, and of enumerated services . . . furnished, to a </a:t>
            </a:r>
            <a:r>
              <a:rPr lang="en-US" dirty="0">
                <a:highlight>
                  <a:srgbClr val="FFFF00"/>
                </a:highlight>
              </a:rPr>
              <a:t>commercial enterprise for use exclusively by the commercial enterprise</a:t>
            </a:r>
            <a:r>
              <a:rPr lang="en-US" dirty="0"/>
              <a:t>.” </a:t>
            </a:r>
          </a:p>
          <a:p>
            <a:r>
              <a:rPr lang="en-US" dirty="0"/>
              <a:t>Limited as follows: “The use of prewritten computer software, a specified digital product, or service fails to qualify as a use exclusively by the commercial enterprise if its use for noncommercial purposes is more than de minimis.” </a:t>
            </a:r>
          </a:p>
        </p:txBody>
      </p:sp>
      <p:sp>
        <p:nvSpPr>
          <p:cNvPr id="4" name="Slide Number Placeholder 3">
            <a:extLst>
              <a:ext uri="{FF2B5EF4-FFF2-40B4-BE49-F238E27FC236}">
                <a16:creationId xmlns:a16="http://schemas.microsoft.com/office/drawing/2014/main" id="{85D75A50-07A8-E5E5-ADCD-102CFBBFACCD}"/>
              </a:ext>
            </a:extLst>
          </p:cNvPr>
          <p:cNvSpPr>
            <a:spLocks noGrp="1"/>
          </p:cNvSpPr>
          <p:nvPr>
            <p:ph type="sldNum" sz="quarter" idx="12"/>
          </p:nvPr>
        </p:nvSpPr>
        <p:spPr/>
        <p:txBody>
          <a:bodyPr/>
          <a:lstStyle/>
          <a:p>
            <a:fld id="{3A98EE3D-8CD1-4C3F-BD1C-C98C9596463C}" type="slidenum">
              <a:rPr lang="en-US" smtClean="0"/>
              <a:t>17</a:t>
            </a:fld>
            <a:endParaRPr lang="en-US" dirty="0"/>
          </a:p>
        </p:txBody>
      </p:sp>
    </p:spTree>
    <p:extLst>
      <p:ext uri="{BB962C8B-B14F-4D97-AF65-F5344CB8AC3E}">
        <p14:creationId xmlns:p14="http://schemas.microsoft.com/office/powerpoint/2010/main" val="109834751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469561-F9C8-5125-0D20-79E1198421A1}"/>
              </a:ext>
            </a:extLst>
          </p:cNvPr>
          <p:cNvSpPr>
            <a:spLocks noGrp="1"/>
          </p:cNvSpPr>
          <p:nvPr>
            <p:ph type="title"/>
          </p:nvPr>
        </p:nvSpPr>
        <p:spPr/>
        <p:txBody>
          <a:bodyPr>
            <a:normAutofit fontScale="90000"/>
          </a:bodyPr>
          <a:lstStyle/>
          <a:p>
            <a:r>
              <a:rPr lang="en-US" dirty="0"/>
              <a:t>Implementing a Broad B2B Exemption - Iowa Code section 423.3(104)</a:t>
            </a:r>
          </a:p>
        </p:txBody>
      </p:sp>
      <p:sp>
        <p:nvSpPr>
          <p:cNvPr id="3" name="Content Placeholder 2">
            <a:extLst>
              <a:ext uri="{FF2B5EF4-FFF2-40B4-BE49-F238E27FC236}">
                <a16:creationId xmlns:a16="http://schemas.microsoft.com/office/drawing/2014/main" id="{767E6895-57BA-AE69-D825-A3F42F3D2D4B}"/>
              </a:ext>
            </a:extLst>
          </p:cNvPr>
          <p:cNvSpPr>
            <a:spLocks noGrp="1"/>
          </p:cNvSpPr>
          <p:nvPr>
            <p:ph idx="1"/>
          </p:nvPr>
        </p:nvSpPr>
        <p:spPr/>
        <p:txBody>
          <a:bodyPr>
            <a:normAutofit/>
          </a:bodyPr>
          <a:lstStyle/>
          <a:p>
            <a:r>
              <a:rPr lang="en-US" dirty="0"/>
              <a:t>Definition of Commercial Enterprise. “b. . . . (1) “Commercial enterprise” means the same as defined in subsection 47, paragraph “d”, subparagraph (1), . . . </a:t>
            </a:r>
          </a:p>
          <a:p>
            <a:pPr lvl="1"/>
            <a:r>
              <a:rPr lang="en-US" dirty="0"/>
              <a:t>Referenced Section: “(1) Commercial enterprise” means businesses and manufacturers conducted for profit, for-profit and nonprofit insurance companies, and for-profit and nonprofit financial institutions, but excludes other nonprofits and professions and occupations.”</a:t>
            </a:r>
          </a:p>
          <a:p>
            <a:r>
              <a:rPr lang="en-US" dirty="0"/>
              <a:t>Addition: “ . . . but also includes professions and occupations, and includes public utilities as defined in section 476.1, subsection 2.” </a:t>
            </a:r>
          </a:p>
        </p:txBody>
      </p:sp>
      <p:sp>
        <p:nvSpPr>
          <p:cNvPr id="4" name="Slide Number Placeholder 3">
            <a:extLst>
              <a:ext uri="{FF2B5EF4-FFF2-40B4-BE49-F238E27FC236}">
                <a16:creationId xmlns:a16="http://schemas.microsoft.com/office/drawing/2014/main" id="{81585C25-E367-1CA9-E64D-C9BD1E8E9F7E}"/>
              </a:ext>
            </a:extLst>
          </p:cNvPr>
          <p:cNvSpPr>
            <a:spLocks noGrp="1"/>
          </p:cNvSpPr>
          <p:nvPr>
            <p:ph type="sldNum" sz="quarter" idx="12"/>
          </p:nvPr>
        </p:nvSpPr>
        <p:spPr/>
        <p:txBody>
          <a:bodyPr/>
          <a:lstStyle/>
          <a:p>
            <a:fld id="{3A98EE3D-8CD1-4C3F-BD1C-C98C9596463C}" type="slidenum">
              <a:rPr lang="en-US" smtClean="0"/>
              <a:t>18</a:t>
            </a:fld>
            <a:endParaRPr lang="en-US" dirty="0"/>
          </a:p>
        </p:txBody>
      </p:sp>
    </p:spTree>
    <p:extLst>
      <p:ext uri="{BB962C8B-B14F-4D97-AF65-F5344CB8AC3E}">
        <p14:creationId xmlns:p14="http://schemas.microsoft.com/office/powerpoint/2010/main" val="187338989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6162614-7683-19A9-7B50-F2FFFFB2C5F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D762ED3-5EC4-D399-72D0-BB58B0D75515}"/>
              </a:ext>
            </a:extLst>
          </p:cNvPr>
          <p:cNvSpPr>
            <a:spLocks noGrp="1"/>
          </p:cNvSpPr>
          <p:nvPr>
            <p:ph type="title"/>
          </p:nvPr>
        </p:nvSpPr>
        <p:spPr/>
        <p:txBody>
          <a:bodyPr>
            <a:normAutofit fontScale="90000"/>
          </a:bodyPr>
          <a:lstStyle/>
          <a:p>
            <a:r>
              <a:rPr lang="en-US" dirty="0"/>
              <a:t>Implementing a Broad B2B Exemption - Iowa Code section 423.3(104)</a:t>
            </a:r>
          </a:p>
        </p:txBody>
      </p:sp>
      <p:sp>
        <p:nvSpPr>
          <p:cNvPr id="3" name="Content Placeholder 2">
            <a:extLst>
              <a:ext uri="{FF2B5EF4-FFF2-40B4-BE49-F238E27FC236}">
                <a16:creationId xmlns:a16="http://schemas.microsoft.com/office/drawing/2014/main" id="{996A39BA-7509-4F6E-6221-82B0076BD9D5}"/>
              </a:ext>
            </a:extLst>
          </p:cNvPr>
          <p:cNvSpPr>
            <a:spLocks noGrp="1"/>
          </p:cNvSpPr>
          <p:nvPr>
            <p:ph idx="1"/>
          </p:nvPr>
        </p:nvSpPr>
        <p:spPr/>
        <p:txBody>
          <a:bodyPr>
            <a:normAutofit fontScale="92500"/>
          </a:bodyPr>
          <a:lstStyle/>
          <a:p>
            <a:r>
              <a:rPr lang="en-US" dirty="0"/>
              <a:t>(2) “De minimis” and “noncommercial purposes” shall be defined by the director by rule. </a:t>
            </a:r>
          </a:p>
          <a:p>
            <a:r>
              <a:rPr lang="en-US" dirty="0"/>
              <a:t>Iowa Administrative Code, Iowa Admin. Code r. 701-225.7 on De minimis. “’De minimis’ means an amount of use of a product for noncommercial purposes that, when considering the product's value and the frequency with which the use for noncommercial purposes occurs during the product's total use time, is so small as to make accounting for that use unreasonable or impractical. Whether a use is de minimis is a fact-based determination that shall be made on a case-by-case basis.”</a:t>
            </a:r>
          </a:p>
        </p:txBody>
      </p:sp>
      <p:sp>
        <p:nvSpPr>
          <p:cNvPr id="4" name="Slide Number Placeholder 3">
            <a:extLst>
              <a:ext uri="{FF2B5EF4-FFF2-40B4-BE49-F238E27FC236}">
                <a16:creationId xmlns:a16="http://schemas.microsoft.com/office/drawing/2014/main" id="{70948B12-23C0-C8B5-55FE-835168284C31}"/>
              </a:ext>
            </a:extLst>
          </p:cNvPr>
          <p:cNvSpPr>
            <a:spLocks noGrp="1"/>
          </p:cNvSpPr>
          <p:nvPr>
            <p:ph type="sldNum" sz="quarter" idx="12"/>
          </p:nvPr>
        </p:nvSpPr>
        <p:spPr/>
        <p:txBody>
          <a:bodyPr/>
          <a:lstStyle/>
          <a:p>
            <a:fld id="{3A98EE3D-8CD1-4C3F-BD1C-C98C9596463C}" type="slidenum">
              <a:rPr lang="en-US" smtClean="0"/>
              <a:t>19</a:t>
            </a:fld>
            <a:endParaRPr lang="en-US" dirty="0"/>
          </a:p>
        </p:txBody>
      </p:sp>
    </p:spTree>
    <p:extLst>
      <p:ext uri="{BB962C8B-B14F-4D97-AF65-F5344CB8AC3E}">
        <p14:creationId xmlns:p14="http://schemas.microsoft.com/office/powerpoint/2010/main" val="45027302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2263E3BB-6701-CC0C-904E-8C9081B6B099}"/>
              </a:ext>
            </a:extLst>
          </p:cNvPr>
          <p:cNvSpPr>
            <a:spLocks noGrp="1"/>
          </p:cNvSpPr>
          <p:nvPr>
            <p:ph type="title"/>
          </p:nvPr>
        </p:nvSpPr>
        <p:spPr/>
        <p:txBody>
          <a:bodyPr/>
          <a:lstStyle/>
          <a:p>
            <a:r>
              <a:rPr lang="en-US" dirty="0"/>
              <a:t>Exclusions and Exemptions</a:t>
            </a:r>
          </a:p>
        </p:txBody>
      </p:sp>
      <p:sp>
        <p:nvSpPr>
          <p:cNvPr id="5" name="Text Placeholder 4">
            <a:extLst>
              <a:ext uri="{FF2B5EF4-FFF2-40B4-BE49-F238E27FC236}">
                <a16:creationId xmlns:a16="http://schemas.microsoft.com/office/drawing/2014/main" id="{6D6861F8-187A-3911-B7F2-F0FA740535C0}"/>
              </a:ext>
            </a:extLst>
          </p:cNvPr>
          <p:cNvSpPr>
            <a:spLocks noGrp="1"/>
          </p:cNvSpPr>
          <p:nvPr>
            <p:ph type="body" idx="1"/>
          </p:nvPr>
        </p:nvSpPr>
        <p:spPr/>
        <p:txBody>
          <a:bodyPr/>
          <a:lstStyle/>
          <a:p>
            <a:r>
              <a:rPr lang="en-US" b="1" dirty="0"/>
              <a:t>Digital Products Project</a:t>
            </a:r>
          </a:p>
        </p:txBody>
      </p:sp>
      <p:sp>
        <p:nvSpPr>
          <p:cNvPr id="2" name="Slide Number Placeholder 1">
            <a:extLst>
              <a:ext uri="{FF2B5EF4-FFF2-40B4-BE49-F238E27FC236}">
                <a16:creationId xmlns:a16="http://schemas.microsoft.com/office/drawing/2014/main" id="{B6CA9BE5-725F-B5EE-E7E9-5635CD9A6D15}"/>
              </a:ext>
            </a:extLst>
          </p:cNvPr>
          <p:cNvSpPr>
            <a:spLocks noGrp="1"/>
          </p:cNvSpPr>
          <p:nvPr>
            <p:ph type="sldNum" sz="quarter" idx="12"/>
          </p:nvPr>
        </p:nvSpPr>
        <p:spPr/>
        <p:txBody>
          <a:bodyPr/>
          <a:lstStyle/>
          <a:p>
            <a:fld id="{3A98EE3D-8CD1-4C3F-BD1C-C98C9596463C}" type="slidenum">
              <a:rPr lang="en-US" smtClean="0"/>
              <a:t>2</a:t>
            </a:fld>
            <a:endParaRPr lang="en-US" dirty="0"/>
          </a:p>
        </p:txBody>
      </p:sp>
    </p:spTree>
    <p:extLst>
      <p:ext uri="{BB962C8B-B14F-4D97-AF65-F5344CB8AC3E}">
        <p14:creationId xmlns:p14="http://schemas.microsoft.com/office/powerpoint/2010/main" val="7023889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3422EF-842B-471D-81BC-A3FCF93BB3C7}"/>
              </a:ext>
            </a:extLst>
          </p:cNvPr>
          <p:cNvSpPr>
            <a:spLocks noGrp="1"/>
          </p:cNvSpPr>
          <p:nvPr>
            <p:ph type="title"/>
          </p:nvPr>
        </p:nvSpPr>
        <p:spPr>
          <a:xfrm>
            <a:off x="624735" y="1019656"/>
            <a:ext cx="5306165" cy="2889404"/>
          </a:xfrm>
        </p:spPr>
        <p:txBody>
          <a:bodyPr/>
          <a:lstStyle/>
          <a:p>
            <a:r>
              <a:rPr lang="en-US" dirty="0"/>
              <a:t>Iowa Exemption Certificate</a:t>
            </a:r>
            <a:br>
              <a:rPr lang="en-US" dirty="0"/>
            </a:br>
            <a:br>
              <a:rPr lang="en-US" dirty="0"/>
            </a:br>
            <a:r>
              <a:rPr lang="en-US" sz="2000" dirty="0"/>
              <a:t>Available here: </a:t>
            </a:r>
            <a:br>
              <a:rPr lang="en-US" sz="2000" dirty="0"/>
            </a:br>
            <a:r>
              <a:rPr lang="en-US" sz="1400" dirty="0"/>
              <a:t>https://revenue.iowa.gov/media/2265/download?inline</a:t>
            </a:r>
            <a:br>
              <a:rPr lang="en-US" sz="1400" dirty="0"/>
            </a:br>
            <a:endParaRPr lang="en-US" dirty="0"/>
          </a:p>
        </p:txBody>
      </p:sp>
      <p:sp>
        <p:nvSpPr>
          <p:cNvPr id="4" name="Slide Number Placeholder 3">
            <a:extLst>
              <a:ext uri="{FF2B5EF4-FFF2-40B4-BE49-F238E27FC236}">
                <a16:creationId xmlns:a16="http://schemas.microsoft.com/office/drawing/2014/main" id="{049A0D97-2C43-B099-C3D8-02494CA5C569}"/>
              </a:ext>
            </a:extLst>
          </p:cNvPr>
          <p:cNvSpPr>
            <a:spLocks noGrp="1"/>
          </p:cNvSpPr>
          <p:nvPr>
            <p:ph type="sldNum" sz="quarter" idx="12"/>
          </p:nvPr>
        </p:nvSpPr>
        <p:spPr/>
        <p:txBody>
          <a:bodyPr/>
          <a:lstStyle/>
          <a:p>
            <a:fld id="{3A98EE3D-8CD1-4C3F-BD1C-C98C9596463C}" type="slidenum">
              <a:rPr lang="en-US" smtClean="0"/>
              <a:t>20</a:t>
            </a:fld>
            <a:endParaRPr lang="en-US" dirty="0"/>
          </a:p>
        </p:txBody>
      </p:sp>
      <p:pic>
        <p:nvPicPr>
          <p:cNvPr id="6" name="Picture 5">
            <a:extLst>
              <a:ext uri="{FF2B5EF4-FFF2-40B4-BE49-F238E27FC236}">
                <a16:creationId xmlns:a16="http://schemas.microsoft.com/office/drawing/2014/main" id="{806EA551-4FD7-59C5-C0A0-794BB1940B2D}"/>
              </a:ext>
            </a:extLst>
          </p:cNvPr>
          <p:cNvPicPr>
            <a:picLocks noChangeAspect="1"/>
          </p:cNvPicPr>
          <p:nvPr/>
        </p:nvPicPr>
        <p:blipFill>
          <a:blip r:embed="rId2"/>
          <a:stretch>
            <a:fillRect/>
          </a:stretch>
        </p:blipFill>
        <p:spPr>
          <a:xfrm>
            <a:off x="6096000" y="0"/>
            <a:ext cx="5306165" cy="6744641"/>
          </a:xfrm>
          <a:prstGeom prst="rect">
            <a:avLst/>
          </a:prstGeom>
        </p:spPr>
      </p:pic>
    </p:spTree>
    <p:extLst>
      <p:ext uri="{BB962C8B-B14F-4D97-AF65-F5344CB8AC3E}">
        <p14:creationId xmlns:p14="http://schemas.microsoft.com/office/powerpoint/2010/main" val="271924174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43C10F-FD48-6285-A417-4C927DE4816F}"/>
              </a:ext>
            </a:extLst>
          </p:cNvPr>
          <p:cNvSpPr>
            <a:spLocks noGrp="1"/>
          </p:cNvSpPr>
          <p:nvPr>
            <p:ph type="title"/>
          </p:nvPr>
        </p:nvSpPr>
        <p:spPr>
          <a:xfrm>
            <a:off x="581192" y="1943100"/>
            <a:ext cx="3590758" cy="2948940"/>
          </a:xfrm>
        </p:spPr>
        <p:txBody>
          <a:bodyPr>
            <a:normAutofit/>
          </a:bodyPr>
          <a:lstStyle/>
          <a:p>
            <a:r>
              <a:rPr lang="en-US" sz="2400" dirty="0"/>
              <a:t>Iowa is Also an Example of Including digital products in other deductions (Listed in Code section 423.3(104))</a:t>
            </a:r>
          </a:p>
        </p:txBody>
      </p:sp>
      <p:sp>
        <p:nvSpPr>
          <p:cNvPr id="3" name="Content Placeholder 2">
            <a:extLst>
              <a:ext uri="{FF2B5EF4-FFF2-40B4-BE49-F238E27FC236}">
                <a16:creationId xmlns:a16="http://schemas.microsoft.com/office/drawing/2014/main" id="{3E983813-688F-793A-58ED-EB72C21535DE}"/>
              </a:ext>
            </a:extLst>
          </p:cNvPr>
          <p:cNvSpPr>
            <a:spLocks noGrp="1"/>
          </p:cNvSpPr>
          <p:nvPr>
            <p:ph idx="1"/>
          </p:nvPr>
        </p:nvSpPr>
        <p:spPr>
          <a:xfrm>
            <a:off x="4309110" y="640080"/>
            <a:ext cx="7566660" cy="6012180"/>
          </a:xfrm>
        </p:spPr>
        <p:txBody>
          <a:bodyPr>
            <a:normAutofit fontScale="70000" lnSpcReduction="20000"/>
          </a:bodyPr>
          <a:lstStyle/>
          <a:p>
            <a:r>
              <a:rPr lang="en-US" dirty="0"/>
              <a:t>17. The sales price of all tangible personal property</a:t>
            </a:r>
            <a:r>
              <a:rPr lang="en-US" dirty="0">
                <a:highlight>
                  <a:srgbClr val="FFFF00"/>
                </a:highlight>
              </a:rPr>
              <a:t>, specified digital products, or services, used for educational purposes </a:t>
            </a:r>
            <a:r>
              <a:rPr lang="en-US" dirty="0"/>
              <a:t>sold to any private nonprofit educational institution in this state. . . .</a:t>
            </a:r>
          </a:p>
          <a:p>
            <a:r>
              <a:rPr lang="en-US" dirty="0"/>
              <a:t>20. The sales price of tangible personal property </a:t>
            </a:r>
            <a:r>
              <a:rPr lang="en-US" dirty="0">
                <a:highlight>
                  <a:srgbClr val="FFFF00"/>
                </a:highlight>
              </a:rPr>
              <a:t>or specified digital products sold, or of services furnished, to nonprofit legal aid organizations.</a:t>
            </a:r>
            <a:r>
              <a:rPr lang="en-US" dirty="0"/>
              <a:t> </a:t>
            </a:r>
          </a:p>
          <a:p>
            <a:r>
              <a:rPr lang="en-US" dirty="0"/>
              <a:t>21. The sales price of tangible personal property, of specified </a:t>
            </a:r>
            <a:r>
              <a:rPr lang="en-US" dirty="0">
                <a:highlight>
                  <a:srgbClr val="FFFF00"/>
                </a:highlight>
              </a:rPr>
              <a:t>digital products, or of services, used for educational, scientific, historic preservation, or aesthetic purpose </a:t>
            </a:r>
            <a:r>
              <a:rPr lang="en-US" dirty="0"/>
              <a:t>sold to a nonprofit private museum. </a:t>
            </a:r>
          </a:p>
          <a:p>
            <a:r>
              <a:rPr lang="en-US" dirty="0"/>
              <a:t>22. The sales price from sales of tangible personal property, of </a:t>
            </a:r>
            <a:r>
              <a:rPr lang="en-US" dirty="0">
                <a:highlight>
                  <a:srgbClr val="FFFF00"/>
                </a:highlight>
              </a:rPr>
              <a:t>specified digital products, or from services furnished, to a nonprofit private art center </a:t>
            </a:r>
            <a:r>
              <a:rPr lang="en-US" dirty="0"/>
              <a:t>to be used in the operation of the art center. </a:t>
            </a:r>
          </a:p>
          <a:p>
            <a:r>
              <a:rPr lang="en-US" dirty="0"/>
              <a:t>23. The sales price of tangible personal property or specified digital products sold, or of services furnished, if such tangible personal property, </a:t>
            </a:r>
            <a:r>
              <a:rPr lang="en-US" dirty="0">
                <a:highlight>
                  <a:srgbClr val="FFFF00"/>
                </a:highlight>
              </a:rPr>
              <a:t>specified digital products, or services are sold to or by a fair organized under chapter 174.</a:t>
            </a:r>
          </a:p>
          <a:p>
            <a:r>
              <a:rPr lang="en-US" dirty="0"/>
              <a:t>ETC., ETC. . . . </a:t>
            </a:r>
          </a:p>
        </p:txBody>
      </p:sp>
      <p:sp>
        <p:nvSpPr>
          <p:cNvPr id="4" name="Slide Number Placeholder 3">
            <a:extLst>
              <a:ext uri="{FF2B5EF4-FFF2-40B4-BE49-F238E27FC236}">
                <a16:creationId xmlns:a16="http://schemas.microsoft.com/office/drawing/2014/main" id="{132F4CDE-0B83-70EB-9E7A-5F00DDF758BA}"/>
              </a:ext>
            </a:extLst>
          </p:cNvPr>
          <p:cNvSpPr>
            <a:spLocks noGrp="1"/>
          </p:cNvSpPr>
          <p:nvPr>
            <p:ph type="sldNum" sz="quarter" idx="12"/>
          </p:nvPr>
        </p:nvSpPr>
        <p:spPr/>
        <p:txBody>
          <a:bodyPr/>
          <a:lstStyle/>
          <a:p>
            <a:fld id="{3A98EE3D-8CD1-4C3F-BD1C-C98C9596463C}" type="slidenum">
              <a:rPr lang="en-US" smtClean="0"/>
              <a:t>21</a:t>
            </a:fld>
            <a:endParaRPr lang="en-US" dirty="0"/>
          </a:p>
        </p:txBody>
      </p:sp>
    </p:spTree>
    <p:extLst>
      <p:ext uri="{BB962C8B-B14F-4D97-AF65-F5344CB8AC3E}">
        <p14:creationId xmlns:p14="http://schemas.microsoft.com/office/powerpoint/2010/main" val="413221374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1C9BBD1-1373-6AC0-98E3-6CBE32530E4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8322B6D-7EF8-E5DD-8505-0420E16813A8}"/>
              </a:ext>
            </a:extLst>
          </p:cNvPr>
          <p:cNvSpPr>
            <a:spLocks noGrp="1"/>
          </p:cNvSpPr>
          <p:nvPr>
            <p:ph type="title"/>
          </p:nvPr>
        </p:nvSpPr>
        <p:spPr>
          <a:xfrm>
            <a:off x="2037144" y="2831897"/>
            <a:ext cx="7407798" cy="721530"/>
          </a:xfrm>
        </p:spPr>
        <p:txBody>
          <a:bodyPr>
            <a:normAutofit/>
          </a:bodyPr>
          <a:lstStyle/>
          <a:p>
            <a:pPr algn="ctr"/>
            <a:r>
              <a:rPr lang="en-US" sz="4000" dirty="0"/>
              <a:t>Questions – Discussion?</a:t>
            </a:r>
          </a:p>
        </p:txBody>
      </p:sp>
      <p:sp>
        <p:nvSpPr>
          <p:cNvPr id="3" name="Slide Number Placeholder 2">
            <a:extLst>
              <a:ext uri="{FF2B5EF4-FFF2-40B4-BE49-F238E27FC236}">
                <a16:creationId xmlns:a16="http://schemas.microsoft.com/office/drawing/2014/main" id="{3444350F-75D4-83BB-57FD-820AE79B2A68}"/>
              </a:ext>
            </a:extLst>
          </p:cNvPr>
          <p:cNvSpPr>
            <a:spLocks noGrp="1"/>
          </p:cNvSpPr>
          <p:nvPr>
            <p:ph type="sldNum" sz="quarter" idx="12"/>
          </p:nvPr>
        </p:nvSpPr>
        <p:spPr/>
        <p:txBody>
          <a:bodyPr/>
          <a:lstStyle/>
          <a:p>
            <a:fld id="{3A98EE3D-8CD1-4C3F-BD1C-C98C9596463C}" type="slidenum">
              <a:rPr lang="en-US" smtClean="0"/>
              <a:t>22</a:t>
            </a:fld>
            <a:endParaRPr lang="en-US" dirty="0"/>
          </a:p>
        </p:txBody>
      </p:sp>
    </p:spTree>
    <p:extLst>
      <p:ext uri="{BB962C8B-B14F-4D97-AF65-F5344CB8AC3E}">
        <p14:creationId xmlns:p14="http://schemas.microsoft.com/office/powerpoint/2010/main" val="234881278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CB71D04-082C-56E4-5637-A5032BF75D4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9BE5425-DA4B-36F2-6AE2-8EF149ADF7FB}"/>
              </a:ext>
            </a:extLst>
          </p:cNvPr>
          <p:cNvSpPr>
            <a:spLocks noGrp="1"/>
          </p:cNvSpPr>
          <p:nvPr>
            <p:ph type="title"/>
          </p:nvPr>
        </p:nvSpPr>
        <p:spPr/>
        <p:txBody>
          <a:bodyPr/>
          <a:lstStyle/>
          <a:p>
            <a:r>
              <a:rPr lang="en-US" dirty="0"/>
              <a:t>Stakeholder issues</a:t>
            </a:r>
          </a:p>
        </p:txBody>
      </p:sp>
      <p:sp>
        <p:nvSpPr>
          <p:cNvPr id="3" name="Content Placeholder 2">
            <a:extLst>
              <a:ext uri="{FF2B5EF4-FFF2-40B4-BE49-F238E27FC236}">
                <a16:creationId xmlns:a16="http://schemas.microsoft.com/office/drawing/2014/main" id="{8E0D3F2E-FB66-3733-3AA4-ECC00D8F8780}"/>
              </a:ext>
            </a:extLst>
          </p:cNvPr>
          <p:cNvSpPr>
            <a:spLocks noGrp="1"/>
          </p:cNvSpPr>
          <p:nvPr>
            <p:ph idx="1"/>
          </p:nvPr>
        </p:nvSpPr>
        <p:spPr/>
        <p:txBody>
          <a:bodyPr>
            <a:normAutofit/>
          </a:bodyPr>
          <a:lstStyle/>
          <a:p>
            <a:r>
              <a:rPr lang="en-US" dirty="0"/>
              <a:t>From the White Paper Outline (summarizing stakeholder interviews)</a:t>
            </a:r>
          </a:p>
          <a:p>
            <a:pPr marL="324000" lvl="1" indent="0">
              <a:buNone/>
            </a:pPr>
            <a:r>
              <a:rPr lang="en-US" dirty="0"/>
              <a:t>General mechanics of the sales and use taxes  – especially </a:t>
            </a:r>
            <a:r>
              <a:rPr lang="en-US" dirty="0">
                <a:highlight>
                  <a:srgbClr val="FFFF00"/>
                </a:highlight>
              </a:rPr>
              <a:t>exemptions </a:t>
            </a:r>
            <a:r>
              <a:rPr lang="en-US" dirty="0"/>
              <a:t>and sourcing </a:t>
            </a:r>
          </a:p>
          <a:p>
            <a:pPr marL="324000" lvl="1" indent="0">
              <a:buNone/>
            </a:pPr>
            <a:r>
              <a:rPr lang="en-US" dirty="0"/>
              <a:t>. . .</a:t>
            </a:r>
          </a:p>
          <a:p>
            <a:pPr marL="324000" lvl="1" indent="0">
              <a:buNone/>
            </a:pPr>
            <a:br>
              <a:rPr lang="en-US" dirty="0"/>
            </a:br>
            <a:r>
              <a:rPr lang="en-US" dirty="0"/>
              <a:t>(3) </a:t>
            </a:r>
            <a:r>
              <a:rPr lang="en-US" dirty="0">
                <a:highlight>
                  <a:srgbClr val="FFFF00"/>
                </a:highlight>
              </a:rPr>
              <a:t>Application of general B2B exemptions to digital products when the purchaser is a business</a:t>
            </a:r>
            <a:r>
              <a:rPr lang="en-US" dirty="0"/>
              <a:t> (a) Description of the problem (b) Possible solutions </a:t>
            </a:r>
          </a:p>
        </p:txBody>
      </p:sp>
      <p:sp>
        <p:nvSpPr>
          <p:cNvPr id="4" name="Slide Number Placeholder 3">
            <a:extLst>
              <a:ext uri="{FF2B5EF4-FFF2-40B4-BE49-F238E27FC236}">
                <a16:creationId xmlns:a16="http://schemas.microsoft.com/office/drawing/2014/main" id="{6F32CB0A-323B-7827-5349-96672C06E0FB}"/>
              </a:ext>
            </a:extLst>
          </p:cNvPr>
          <p:cNvSpPr>
            <a:spLocks noGrp="1"/>
          </p:cNvSpPr>
          <p:nvPr>
            <p:ph type="sldNum" sz="quarter" idx="12"/>
          </p:nvPr>
        </p:nvSpPr>
        <p:spPr/>
        <p:txBody>
          <a:bodyPr/>
          <a:lstStyle/>
          <a:p>
            <a:fld id="{3A98EE3D-8CD1-4C3F-BD1C-C98C9596463C}" type="slidenum">
              <a:rPr lang="en-US" smtClean="0"/>
              <a:t>3</a:t>
            </a:fld>
            <a:endParaRPr lang="en-US" dirty="0"/>
          </a:p>
        </p:txBody>
      </p:sp>
    </p:spTree>
    <p:extLst>
      <p:ext uri="{BB962C8B-B14F-4D97-AF65-F5344CB8AC3E}">
        <p14:creationId xmlns:p14="http://schemas.microsoft.com/office/powerpoint/2010/main" val="224801271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FD904FB-B216-0237-A131-B2D64AECC6E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81ECE68-E22A-71AC-FB95-F9D9EB368AD5}"/>
              </a:ext>
            </a:extLst>
          </p:cNvPr>
          <p:cNvSpPr>
            <a:spLocks noGrp="1"/>
          </p:cNvSpPr>
          <p:nvPr>
            <p:ph type="title"/>
          </p:nvPr>
        </p:nvSpPr>
        <p:spPr/>
        <p:txBody>
          <a:bodyPr/>
          <a:lstStyle/>
          <a:p>
            <a:r>
              <a:rPr lang="en-US" dirty="0"/>
              <a:t>Stakeholder issues</a:t>
            </a:r>
          </a:p>
        </p:txBody>
      </p:sp>
      <p:sp>
        <p:nvSpPr>
          <p:cNvPr id="3" name="Content Placeholder 2">
            <a:extLst>
              <a:ext uri="{FF2B5EF4-FFF2-40B4-BE49-F238E27FC236}">
                <a16:creationId xmlns:a16="http://schemas.microsoft.com/office/drawing/2014/main" id="{95BF7D40-160C-7A7F-6836-62F49E5EE999}"/>
              </a:ext>
            </a:extLst>
          </p:cNvPr>
          <p:cNvSpPr>
            <a:spLocks noGrp="1"/>
          </p:cNvSpPr>
          <p:nvPr>
            <p:ph idx="1"/>
          </p:nvPr>
        </p:nvSpPr>
        <p:spPr/>
        <p:txBody>
          <a:bodyPr/>
          <a:lstStyle/>
          <a:p>
            <a:r>
              <a:rPr lang="en-US" dirty="0"/>
              <a:t>From the White Paper Outline (summarizing stakeholder interviews)</a:t>
            </a:r>
          </a:p>
          <a:p>
            <a:pPr marL="324000" lvl="1" indent="0">
              <a:buNone/>
            </a:pPr>
            <a:r>
              <a:rPr lang="en-US" dirty="0"/>
              <a:t>General mechanics of the sales and use taxes  – especially </a:t>
            </a:r>
            <a:r>
              <a:rPr lang="en-US" dirty="0">
                <a:highlight>
                  <a:srgbClr val="FFFF00"/>
                </a:highlight>
              </a:rPr>
              <a:t>exemptions </a:t>
            </a:r>
            <a:r>
              <a:rPr lang="en-US" dirty="0"/>
              <a:t>and sourcing (cont’d)</a:t>
            </a:r>
          </a:p>
          <a:p>
            <a:pPr marL="324000" lvl="1" indent="0">
              <a:buNone/>
            </a:pPr>
            <a:endParaRPr lang="en-US" dirty="0"/>
          </a:p>
          <a:p>
            <a:pPr marL="324000" lvl="1" indent="0">
              <a:spcAft>
                <a:spcPts val="1800"/>
              </a:spcAft>
              <a:buNone/>
            </a:pPr>
            <a:r>
              <a:rPr lang="en-US" dirty="0"/>
              <a:t>(4) Application of </a:t>
            </a:r>
            <a:r>
              <a:rPr lang="en-US" dirty="0">
                <a:highlight>
                  <a:srgbClr val="FFFF00"/>
                </a:highlight>
              </a:rPr>
              <a:t>exemptions based on the nature of the item or use</a:t>
            </a:r>
            <a:r>
              <a:rPr lang="en-US" dirty="0"/>
              <a:t>, e.g., fabrication, processing, etc. (a) Description of the problem (b) Possible solutions.</a:t>
            </a:r>
          </a:p>
          <a:p>
            <a:pPr marL="324000" lvl="1" indent="0">
              <a:buNone/>
            </a:pPr>
            <a:r>
              <a:rPr lang="en-US" dirty="0"/>
              <a:t> (5) Application of typical </a:t>
            </a:r>
            <a:r>
              <a:rPr lang="en-US" dirty="0">
                <a:highlight>
                  <a:srgbClr val="FFFF00"/>
                </a:highlight>
              </a:rPr>
              <a:t>exemptions related to services, e.g., educational services, entertainment, </a:t>
            </a:r>
            <a:r>
              <a:rPr lang="en-US" dirty="0"/>
              <a:t>etc. (a) Description of the problem (b) Possible solutions </a:t>
            </a:r>
          </a:p>
          <a:p>
            <a:pPr marL="324000" lvl="1" indent="0">
              <a:buNone/>
            </a:pPr>
            <a:endParaRPr lang="en-US" dirty="0"/>
          </a:p>
        </p:txBody>
      </p:sp>
      <p:sp>
        <p:nvSpPr>
          <p:cNvPr id="4" name="Slide Number Placeholder 3">
            <a:extLst>
              <a:ext uri="{FF2B5EF4-FFF2-40B4-BE49-F238E27FC236}">
                <a16:creationId xmlns:a16="http://schemas.microsoft.com/office/drawing/2014/main" id="{F93D4483-751B-F912-171F-5C0FF2DF09F4}"/>
              </a:ext>
            </a:extLst>
          </p:cNvPr>
          <p:cNvSpPr>
            <a:spLocks noGrp="1"/>
          </p:cNvSpPr>
          <p:nvPr>
            <p:ph type="sldNum" sz="quarter" idx="12"/>
          </p:nvPr>
        </p:nvSpPr>
        <p:spPr/>
        <p:txBody>
          <a:bodyPr/>
          <a:lstStyle/>
          <a:p>
            <a:fld id="{3A98EE3D-8CD1-4C3F-BD1C-C98C9596463C}" type="slidenum">
              <a:rPr lang="en-US" smtClean="0"/>
              <a:t>4</a:t>
            </a:fld>
            <a:endParaRPr lang="en-US" dirty="0"/>
          </a:p>
        </p:txBody>
      </p:sp>
    </p:spTree>
    <p:extLst>
      <p:ext uri="{BB962C8B-B14F-4D97-AF65-F5344CB8AC3E}">
        <p14:creationId xmlns:p14="http://schemas.microsoft.com/office/powerpoint/2010/main" val="129631763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E1711E-9333-EF02-3EB7-B66D963ABEBF}"/>
              </a:ext>
            </a:extLst>
          </p:cNvPr>
          <p:cNvSpPr>
            <a:spLocks noGrp="1"/>
          </p:cNvSpPr>
          <p:nvPr>
            <p:ph type="title"/>
          </p:nvPr>
        </p:nvSpPr>
        <p:spPr/>
        <p:txBody>
          <a:bodyPr/>
          <a:lstStyle/>
          <a:p>
            <a:r>
              <a:rPr lang="en-US" dirty="0"/>
              <a:t>Exclusions and Exemptions – Proposed Outline </a:t>
            </a:r>
          </a:p>
        </p:txBody>
      </p:sp>
      <p:sp>
        <p:nvSpPr>
          <p:cNvPr id="3" name="Content Placeholder 2">
            <a:extLst>
              <a:ext uri="{FF2B5EF4-FFF2-40B4-BE49-F238E27FC236}">
                <a16:creationId xmlns:a16="http://schemas.microsoft.com/office/drawing/2014/main" id="{C7D670B0-D81D-9133-9D82-5B0E10449B5C}"/>
              </a:ext>
            </a:extLst>
          </p:cNvPr>
          <p:cNvSpPr>
            <a:spLocks noGrp="1"/>
          </p:cNvSpPr>
          <p:nvPr>
            <p:ph idx="1"/>
          </p:nvPr>
        </p:nvSpPr>
        <p:spPr>
          <a:xfrm>
            <a:off x="581192" y="1539433"/>
            <a:ext cx="11029615" cy="4884481"/>
          </a:xfrm>
        </p:spPr>
        <p:txBody>
          <a:bodyPr>
            <a:normAutofit/>
          </a:bodyPr>
          <a:lstStyle/>
          <a:p>
            <a:pPr marL="0" indent="0">
              <a:spcBef>
                <a:spcPts val="300"/>
              </a:spcBef>
              <a:buNone/>
            </a:pPr>
            <a:r>
              <a:rPr lang="en-US" dirty="0"/>
              <a:t>I.  	</a:t>
            </a:r>
            <a:r>
              <a:rPr lang="en-US" sz="2400" b="1" u="sng" dirty="0"/>
              <a:t>Sales Tax Base &amp; Related Terms</a:t>
            </a:r>
            <a:endParaRPr lang="en-US" b="1" u="sng" dirty="0"/>
          </a:p>
          <a:p>
            <a:pPr marL="324000" lvl="1" indent="0">
              <a:spcBef>
                <a:spcPts val="300"/>
              </a:spcBef>
              <a:buNone/>
            </a:pPr>
            <a:r>
              <a:rPr lang="en-US" dirty="0"/>
              <a:t>A.	The ultimate sales tax base is typically determined as follows:</a:t>
            </a:r>
          </a:p>
          <a:p>
            <a:pPr marL="594000" lvl="2" indent="0">
              <a:spcBef>
                <a:spcPts val="300"/>
              </a:spcBef>
              <a:buNone/>
            </a:pPr>
            <a:r>
              <a:rPr lang="en-US" dirty="0"/>
              <a:t>1.	Definitions – which form the starting point for imposition of the tax by: </a:t>
            </a:r>
          </a:p>
          <a:p>
            <a:pPr marL="1393200" lvl="3" indent="-457200">
              <a:spcBef>
                <a:spcPts val="300"/>
              </a:spcBef>
              <a:buClr>
                <a:schemeClr val="tx1"/>
              </a:buClr>
              <a:buFont typeface="+mj-lt"/>
              <a:buAutoNum type="alphaLcPeriod"/>
            </a:pPr>
            <a:r>
              <a:rPr lang="en-US" sz="2000" dirty="0">
                <a:solidFill>
                  <a:schemeClr val="tx1"/>
                </a:solidFill>
              </a:rPr>
              <a:t>Generally defining items (e.g. tangible personal property),</a:t>
            </a:r>
          </a:p>
          <a:p>
            <a:pPr marL="1393200" lvl="3" indent="-457200">
              <a:spcBef>
                <a:spcPts val="300"/>
              </a:spcBef>
              <a:buClr>
                <a:schemeClr val="tx1"/>
              </a:buClr>
              <a:buFont typeface="+mj-lt"/>
              <a:buAutoNum type="alphaLcPeriod"/>
            </a:pPr>
            <a:r>
              <a:rPr lang="en-US" sz="2000" dirty="0">
                <a:solidFill>
                  <a:schemeClr val="tx1"/>
                </a:solidFill>
              </a:rPr>
              <a:t>Specifically defining certain items (e.g. certain digital products).</a:t>
            </a:r>
          </a:p>
          <a:p>
            <a:pPr marL="1278900" lvl="3" indent="-342900">
              <a:spcBef>
                <a:spcPts val="300"/>
              </a:spcBef>
              <a:buAutoNum type="alphaLcPeriod"/>
            </a:pPr>
            <a:endParaRPr lang="en-US" dirty="0"/>
          </a:p>
          <a:p>
            <a:pPr marL="594000" lvl="2" indent="0">
              <a:spcBef>
                <a:spcPts val="300"/>
              </a:spcBef>
              <a:buNone/>
            </a:pPr>
            <a:r>
              <a:rPr lang="en-US" dirty="0"/>
              <a:t>2.	</a:t>
            </a:r>
            <a:r>
              <a:rPr lang="en-US" dirty="0">
                <a:highlight>
                  <a:srgbClr val="FFFF00"/>
                </a:highlight>
              </a:rPr>
              <a:t>Broad exclusions</a:t>
            </a:r>
            <a:r>
              <a:rPr lang="en-US" dirty="0"/>
              <a:t> – which narrow the general application of the tax by making:</a:t>
            </a:r>
          </a:p>
          <a:p>
            <a:pPr marL="1278900" lvl="3" indent="-342900">
              <a:spcBef>
                <a:spcPts val="300"/>
              </a:spcBef>
              <a:buClr>
                <a:schemeClr val="tx1"/>
              </a:buClr>
              <a:buFont typeface="+mj-lt"/>
              <a:buAutoNum type="alphaLcPeriod"/>
            </a:pPr>
            <a:r>
              <a:rPr lang="en-US" sz="2000" dirty="0"/>
              <a:t>Limitations on or exceptions to the defined items to which tax applies—typically included in the definitions themselves (e.g. when sold at retail or unless sold for some purpose)</a:t>
            </a:r>
          </a:p>
          <a:p>
            <a:pPr marL="1278900" lvl="3" indent="-342900">
              <a:spcBef>
                <a:spcPts val="300"/>
              </a:spcBef>
              <a:buClr>
                <a:schemeClr val="tx1"/>
              </a:buClr>
              <a:buFont typeface="+mj-lt"/>
              <a:buAutoNum type="alphaLcPeriod"/>
            </a:pPr>
            <a:r>
              <a:rPr lang="en-US" sz="2000" dirty="0"/>
              <a:t>General exclusions based on easily verifiable criteria (e.g. items sold by government). </a:t>
            </a:r>
          </a:p>
        </p:txBody>
      </p:sp>
      <p:sp>
        <p:nvSpPr>
          <p:cNvPr id="4" name="Slide Number Placeholder 3">
            <a:extLst>
              <a:ext uri="{FF2B5EF4-FFF2-40B4-BE49-F238E27FC236}">
                <a16:creationId xmlns:a16="http://schemas.microsoft.com/office/drawing/2014/main" id="{2B0B0BE5-667A-5AEC-D3DC-03F89FC68A88}"/>
              </a:ext>
            </a:extLst>
          </p:cNvPr>
          <p:cNvSpPr>
            <a:spLocks noGrp="1"/>
          </p:cNvSpPr>
          <p:nvPr>
            <p:ph type="sldNum" sz="quarter" idx="12"/>
          </p:nvPr>
        </p:nvSpPr>
        <p:spPr/>
        <p:txBody>
          <a:bodyPr/>
          <a:lstStyle/>
          <a:p>
            <a:fld id="{3A98EE3D-8CD1-4C3F-BD1C-C98C9596463C}" type="slidenum">
              <a:rPr lang="en-US" smtClean="0"/>
              <a:t>5</a:t>
            </a:fld>
            <a:endParaRPr lang="en-US" dirty="0"/>
          </a:p>
        </p:txBody>
      </p:sp>
    </p:spTree>
    <p:extLst>
      <p:ext uri="{BB962C8B-B14F-4D97-AF65-F5344CB8AC3E}">
        <p14:creationId xmlns:p14="http://schemas.microsoft.com/office/powerpoint/2010/main" val="48688663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D1ABF3-CC74-05C6-D01D-A18E051D914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4ABCFC2-30FA-2D9F-22E7-47F2EF78B44A}"/>
              </a:ext>
            </a:extLst>
          </p:cNvPr>
          <p:cNvSpPr>
            <a:spLocks noGrp="1"/>
          </p:cNvSpPr>
          <p:nvPr>
            <p:ph type="title"/>
          </p:nvPr>
        </p:nvSpPr>
        <p:spPr/>
        <p:txBody>
          <a:bodyPr/>
          <a:lstStyle/>
          <a:p>
            <a:r>
              <a:rPr lang="en-US" dirty="0"/>
              <a:t>Exclusions and Exemptions – proposed outline </a:t>
            </a:r>
          </a:p>
        </p:txBody>
      </p:sp>
      <p:sp>
        <p:nvSpPr>
          <p:cNvPr id="3" name="Content Placeholder 2">
            <a:extLst>
              <a:ext uri="{FF2B5EF4-FFF2-40B4-BE49-F238E27FC236}">
                <a16:creationId xmlns:a16="http://schemas.microsoft.com/office/drawing/2014/main" id="{8ACD120A-B14F-3EAC-430B-8975A1E356AE}"/>
              </a:ext>
            </a:extLst>
          </p:cNvPr>
          <p:cNvSpPr>
            <a:spLocks noGrp="1"/>
          </p:cNvSpPr>
          <p:nvPr>
            <p:ph idx="1"/>
          </p:nvPr>
        </p:nvSpPr>
        <p:spPr>
          <a:xfrm>
            <a:off x="581190" y="1721995"/>
            <a:ext cx="11029615" cy="4539909"/>
          </a:xfrm>
        </p:spPr>
        <p:txBody>
          <a:bodyPr>
            <a:normAutofit/>
          </a:bodyPr>
          <a:lstStyle/>
          <a:p>
            <a:pPr marL="594000" lvl="2" indent="0">
              <a:buNone/>
            </a:pPr>
            <a:r>
              <a:rPr lang="en-US" sz="2400" dirty="0"/>
              <a:t>3.	</a:t>
            </a:r>
            <a:r>
              <a:rPr lang="en-US" sz="2400" dirty="0">
                <a:highlight>
                  <a:srgbClr val="FFFF00"/>
                </a:highlight>
              </a:rPr>
              <a:t>Exemptions</a:t>
            </a:r>
            <a:r>
              <a:rPr lang="en-US" sz="2400" dirty="0"/>
              <a:t> – which carve out from the tax base certain specific transactions based on various criteria which often have to be verified in some way, including: </a:t>
            </a:r>
          </a:p>
          <a:p>
            <a:pPr marL="936000" lvl="3" indent="0">
              <a:buNone/>
            </a:pPr>
            <a:r>
              <a:rPr lang="en-US" sz="2000" dirty="0"/>
              <a:t>a.	</a:t>
            </a:r>
            <a:r>
              <a:rPr lang="en-US" sz="2000" dirty="0">
                <a:solidFill>
                  <a:schemeClr val="tx1"/>
                </a:solidFill>
              </a:rPr>
              <a:t>Definitions of specific items,</a:t>
            </a:r>
          </a:p>
          <a:p>
            <a:pPr marL="936000" lvl="3" indent="0">
              <a:buNone/>
            </a:pPr>
            <a:r>
              <a:rPr lang="en-US" sz="2000" dirty="0">
                <a:solidFill>
                  <a:schemeClr val="tx1"/>
                </a:solidFill>
              </a:rPr>
              <a:t>b.	Who the seller is (e.g. hospitals),</a:t>
            </a:r>
          </a:p>
          <a:p>
            <a:pPr marL="936000" lvl="3" indent="0">
              <a:buNone/>
            </a:pPr>
            <a:r>
              <a:rPr lang="en-US" sz="2000" dirty="0">
                <a:solidFill>
                  <a:schemeClr val="tx1"/>
                </a:solidFill>
              </a:rPr>
              <a:t>c.	Who the buyer is (e.g. government),</a:t>
            </a:r>
          </a:p>
          <a:p>
            <a:pPr marL="936000" lvl="3" indent="0">
              <a:buNone/>
            </a:pPr>
            <a:r>
              <a:rPr lang="en-US" sz="2000" dirty="0">
                <a:solidFill>
                  <a:schemeClr val="tx1"/>
                </a:solidFill>
              </a:rPr>
              <a:t>d.	Purpose of the item (e.g. prescription drugs),</a:t>
            </a:r>
          </a:p>
          <a:p>
            <a:pPr marL="1393200" lvl="3" indent="-457200">
              <a:buClr>
                <a:schemeClr val="tx1"/>
              </a:buClr>
              <a:buAutoNum type="alphaLcPeriod" startAt="5"/>
            </a:pPr>
            <a:r>
              <a:rPr lang="en-US" sz="2000" dirty="0">
                <a:solidFill>
                  <a:schemeClr val="tx1"/>
                </a:solidFill>
              </a:rPr>
              <a:t>Use of the item by the buyer (e.g. resale, manufacturing, agriculture, etc.),</a:t>
            </a:r>
          </a:p>
          <a:p>
            <a:pPr marL="1393200" lvl="3" indent="-457200">
              <a:buClr>
                <a:schemeClr val="tx1"/>
              </a:buClr>
              <a:buAutoNum type="alphaLcPeriod" startAt="5"/>
            </a:pPr>
            <a:r>
              <a:rPr lang="en-US" sz="2000" dirty="0">
                <a:solidFill>
                  <a:schemeClr val="tx1"/>
                </a:solidFill>
              </a:rPr>
              <a:t>Other criteria (e.g. sales tax holidays). </a:t>
            </a:r>
          </a:p>
          <a:p>
            <a:pPr marL="936000" lvl="3" indent="0">
              <a:buNone/>
            </a:pPr>
            <a:endParaRPr lang="en-US" dirty="0"/>
          </a:p>
        </p:txBody>
      </p:sp>
      <p:sp>
        <p:nvSpPr>
          <p:cNvPr id="4" name="Slide Number Placeholder 3">
            <a:extLst>
              <a:ext uri="{FF2B5EF4-FFF2-40B4-BE49-F238E27FC236}">
                <a16:creationId xmlns:a16="http://schemas.microsoft.com/office/drawing/2014/main" id="{2284BB26-A815-9552-5CB5-5805EBDD5FC7}"/>
              </a:ext>
            </a:extLst>
          </p:cNvPr>
          <p:cNvSpPr>
            <a:spLocks noGrp="1"/>
          </p:cNvSpPr>
          <p:nvPr>
            <p:ph type="sldNum" sz="quarter" idx="12"/>
          </p:nvPr>
        </p:nvSpPr>
        <p:spPr/>
        <p:txBody>
          <a:bodyPr/>
          <a:lstStyle/>
          <a:p>
            <a:fld id="{3A98EE3D-8CD1-4C3F-BD1C-C98C9596463C}" type="slidenum">
              <a:rPr lang="en-US" smtClean="0"/>
              <a:t>6</a:t>
            </a:fld>
            <a:endParaRPr lang="en-US" dirty="0"/>
          </a:p>
        </p:txBody>
      </p:sp>
    </p:spTree>
    <p:extLst>
      <p:ext uri="{BB962C8B-B14F-4D97-AF65-F5344CB8AC3E}">
        <p14:creationId xmlns:p14="http://schemas.microsoft.com/office/powerpoint/2010/main" val="100602881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9E1C31B-E462-BA33-7118-4125A4ED949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3B46455-E2AA-9BCC-0855-285DB6F37B53}"/>
              </a:ext>
            </a:extLst>
          </p:cNvPr>
          <p:cNvSpPr>
            <a:spLocks noGrp="1"/>
          </p:cNvSpPr>
          <p:nvPr>
            <p:ph type="title"/>
          </p:nvPr>
        </p:nvSpPr>
        <p:spPr/>
        <p:txBody>
          <a:bodyPr/>
          <a:lstStyle/>
          <a:p>
            <a:r>
              <a:rPr lang="en-US" dirty="0"/>
              <a:t>Exclusions and Exemptions – proposed outline </a:t>
            </a:r>
          </a:p>
        </p:txBody>
      </p:sp>
      <p:sp>
        <p:nvSpPr>
          <p:cNvPr id="3" name="Content Placeholder 2">
            <a:extLst>
              <a:ext uri="{FF2B5EF4-FFF2-40B4-BE49-F238E27FC236}">
                <a16:creationId xmlns:a16="http://schemas.microsoft.com/office/drawing/2014/main" id="{7F65188E-9188-D00C-CA93-B50FBA89AD6D}"/>
              </a:ext>
            </a:extLst>
          </p:cNvPr>
          <p:cNvSpPr>
            <a:spLocks noGrp="1"/>
          </p:cNvSpPr>
          <p:nvPr>
            <p:ph idx="1"/>
          </p:nvPr>
        </p:nvSpPr>
        <p:spPr>
          <a:xfrm>
            <a:off x="581190" y="1721995"/>
            <a:ext cx="11029615" cy="4574633"/>
          </a:xfrm>
        </p:spPr>
        <p:txBody>
          <a:bodyPr>
            <a:normAutofit/>
          </a:bodyPr>
          <a:lstStyle/>
          <a:p>
            <a:pPr marL="324000" lvl="1" indent="0">
              <a:buNone/>
            </a:pPr>
            <a:r>
              <a:rPr lang="en-US" sz="2800" dirty="0"/>
              <a:t>B.  </a:t>
            </a:r>
            <a:r>
              <a:rPr lang="en-US" sz="2800" dirty="0">
                <a:highlight>
                  <a:srgbClr val="FFFF00"/>
                </a:highlight>
              </a:rPr>
              <a:t>Exclusions versus exemptions </a:t>
            </a:r>
            <a:r>
              <a:rPr lang="en-US" sz="2800" dirty="0"/>
              <a:t>–  The way in which certain transactions or items are removed from the tax base—whether through narrow definitions or exclusions or through exemptions varies by state. Some states may exclude things that are exempted by other states and vice versa. </a:t>
            </a:r>
          </a:p>
          <a:p>
            <a:pPr marL="936000" lvl="3" indent="0">
              <a:buNone/>
            </a:pPr>
            <a:endParaRPr lang="en-US" dirty="0"/>
          </a:p>
        </p:txBody>
      </p:sp>
      <p:sp>
        <p:nvSpPr>
          <p:cNvPr id="4" name="Slide Number Placeholder 3">
            <a:extLst>
              <a:ext uri="{FF2B5EF4-FFF2-40B4-BE49-F238E27FC236}">
                <a16:creationId xmlns:a16="http://schemas.microsoft.com/office/drawing/2014/main" id="{307D6828-5B8C-FE1C-D42B-1D249DD93C63}"/>
              </a:ext>
            </a:extLst>
          </p:cNvPr>
          <p:cNvSpPr>
            <a:spLocks noGrp="1"/>
          </p:cNvSpPr>
          <p:nvPr>
            <p:ph type="sldNum" sz="quarter" idx="12"/>
          </p:nvPr>
        </p:nvSpPr>
        <p:spPr/>
        <p:txBody>
          <a:bodyPr/>
          <a:lstStyle/>
          <a:p>
            <a:fld id="{3A98EE3D-8CD1-4C3F-BD1C-C98C9596463C}" type="slidenum">
              <a:rPr lang="en-US" smtClean="0"/>
              <a:t>7</a:t>
            </a:fld>
            <a:endParaRPr lang="en-US" dirty="0"/>
          </a:p>
        </p:txBody>
      </p:sp>
    </p:spTree>
    <p:extLst>
      <p:ext uri="{BB962C8B-B14F-4D97-AF65-F5344CB8AC3E}">
        <p14:creationId xmlns:p14="http://schemas.microsoft.com/office/powerpoint/2010/main" val="129871688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BBF843A-5B24-E72D-FE71-FB585FAB564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3249810-CC3F-3F06-CABF-3D22D459E06A}"/>
              </a:ext>
            </a:extLst>
          </p:cNvPr>
          <p:cNvSpPr>
            <a:spLocks noGrp="1"/>
          </p:cNvSpPr>
          <p:nvPr>
            <p:ph type="title"/>
          </p:nvPr>
        </p:nvSpPr>
        <p:spPr/>
        <p:txBody>
          <a:bodyPr/>
          <a:lstStyle/>
          <a:p>
            <a:r>
              <a:rPr lang="en-US" dirty="0"/>
              <a:t>Exclusions and Exemptions – proposed outline </a:t>
            </a:r>
          </a:p>
        </p:txBody>
      </p:sp>
      <p:sp>
        <p:nvSpPr>
          <p:cNvPr id="3" name="Content Placeholder 2">
            <a:extLst>
              <a:ext uri="{FF2B5EF4-FFF2-40B4-BE49-F238E27FC236}">
                <a16:creationId xmlns:a16="http://schemas.microsoft.com/office/drawing/2014/main" id="{AC08E190-5970-1AE8-7232-4C49AB951E7A}"/>
              </a:ext>
            </a:extLst>
          </p:cNvPr>
          <p:cNvSpPr>
            <a:spLocks noGrp="1"/>
          </p:cNvSpPr>
          <p:nvPr>
            <p:ph idx="1"/>
          </p:nvPr>
        </p:nvSpPr>
        <p:spPr>
          <a:xfrm>
            <a:off x="581190" y="1721996"/>
            <a:ext cx="11029615" cy="4586208"/>
          </a:xfrm>
        </p:spPr>
        <p:txBody>
          <a:bodyPr>
            <a:normAutofit/>
          </a:bodyPr>
          <a:lstStyle/>
          <a:p>
            <a:pPr marL="324000" lvl="1" indent="0">
              <a:buNone/>
            </a:pPr>
            <a:r>
              <a:rPr lang="en-US" sz="2800" dirty="0"/>
              <a:t>C.	Different approaches to determining the tax base – states have typically taken two different approaches to determining the sales tax base:</a:t>
            </a:r>
          </a:p>
          <a:p>
            <a:pPr marL="594000" lvl="2" indent="0">
              <a:buNone/>
            </a:pPr>
            <a:r>
              <a:rPr lang="en-US" sz="2400" dirty="0"/>
              <a:t>1.	</a:t>
            </a:r>
            <a:r>
              <a:rPr lang="en-US" sz="2400" dirty="0">
                <a:highlight>
                  <a:srgbClr val="FFFF00"/>
                </a:highlight>
              </a:rPr>
              <a:t>Broad definition </a:t>
            </a:r>
            <a:r>
              <a:rPr lang="en-US" sz="2400" dirty="0"/>
              <a:t>with a number of </a:t>
            </a:r>
            <a:r>
              <a:rPr lang="en-US" sz="2400" dirty="0">
                <a:highlight>
                  <a:srgbClr val="FFFF00"/>
                </a:highlight>
              </a:rPr>
              <a:t>specific exemptions</a:t>
            </a:r>
            <a:r>
              <a:rPr lang="en-US" sz="2400" dirty="0"/>
              <a:t>: States generally tax tangible personal property broadly defined, with certain exclusions or exemptions, and</a:t>
            </a:r>
          </a:p>
          <a:p>
            <a:pPr marL="594000" lvl="2" indent="0">
              <a:buNone/>
            </a:pPr>
            <a:r>
              <a:rPr lang="en-US" sz="2400" dirty="0"/>
              <a:t>2.	</a:t>
            </a:r>
            <a:r>
              <a:rPr lang="en-US" sz="2400" dirty="0">
                <a:highlight>
                  <a:srgbClr val="FFFF00"/>
                </a:highlight>
              </a:rPr>
              <a:t>Narrow definition </a:t>
            </a:r>
            <a:r>
              <a:rPr lang="en-US" sz="2400" dirty="0"/>
              <a:t>with </a:t>
            </a:r>
            <a:r>
              <a:rPr lang="en-US" sz="2400" dirty="0">
                <a:highlight>
                  <a:srgbClr val="FFFF00"/>
                </a:highlight>
              </a:rPr>
              <a:t>fewer specific exemptions</a:t>
            </a:r>
            <a:r>
              <a:rPr lang="en-US" sz="2400" dirty="0"/>
              <a:t>: States generally tax services and intangible or digital items by narrowly defining specific services or items, with certain exclusions or exemptions</a:t>
            </a:r>
          </a:p>
          <a:p>
            <a:pPr marL="936000" lvl="3" indent="0">
              <a:buNone/>
            </a:pPr>
            <a:endParaRPr lang="en-US" dirty="0"/>
          </a:p>
        </p:txBody>
      </p:sp>
      <p:sp>
        <p:nvSpPr>
          <p:cNvPr id="4" name="Slide Number Placeholder 3">
            <a:extLst>
              <a:ext uri="{FF2B5EF4-FFF2-40B4-BE49-F238E27FC236}">
                <a16:creationId xmlns:a16="http://schemas.microsoft.com/office/drawing/2014/main" id="{210D5B85-21C8-AC0C-5193-DA48A33C9A3B}"/>
              </a:ext>
            </a:extLst>
          </p:cNvPr>
          <p:cNvSpPr>
            <a:spLocks noGrp="1"/>
          </p:cNvSpPr>
          <p:nvPr>
            <p:ph type="sldNum" sz="quarter" idx="12"/>
          </p:nvPr>
        </p:nvSpPr>
        <p:spPr/>
        <p:txBody>
          <a:bodyPr/>
          <a:lstStyle/>
          <a:p>
            <a:fld id="{3A98EE3D-8CD1-4C3F-BD1C-C98C9596463C}" type="slidenum">
              <a:rPr lang="en-US" smtClean="0"/>
              <a:t>8</a:t>
            </a:fld>
            <a:endParaRPr lang="en-US" dirty="0"/>
          </a:p>
        </p:txBody>
      </p:sp>
    </p:spTree>
    <p:extLst>
      <p:ext uri="{BB962C8B-B14F-4D97-AF65-F5344CB8AC3E}">
        <p14:creationId xmlns:p14="http://schemas.microsoft.com/office/powerpoint/2010/main" val="37137256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C8F1CE1-DF1A-D855-E7CC-B4941806F6D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E0775E8-A34B-4966-2892-9DE7A9DA7906}"/>
              </a:ext>
            </a:extLst>
          </p:cNvPr>
          <p:cNvSpPr>
            <a:spLocks noGrp="1"/>
          </p:cNvSpPr>
          <p:nvPr>
            <p:ph type="title"/>
          </p:nvPr>
        </p:nvSpPr>
        <p:spPr/>
        <p:txBody>
          <a:bodyPr/>
          <a:lstStyle/>
          <a:p>
            <a:r>
              <a:rPr lang="en-US" dirty="0"/>
              <a:t>Exclusions and Exemptions – proposed outline </a:t>
            </a:r>
          </a:p>
        </p:txBody>
      </p:sp>
      <p:sp>
        <p:nvSpPr>
          <p:cNvPr id="3" name="Content Placeholder 2">
            <a:extLst>
              <a:ext uri="{FF2B5EF4-FFF2-40B4-BE49-F238E27FC236}">
                <a16:creationId xmlns:a16="http://schemas.microsoft.com/office/drawing/2014/main" id="{15A55423-1E0B-8351-8DB5-7E95C98A619F}"/>
              </a:ext>
            </a:extLst>
          </p:cNvPr>
          <p:cNvSpPr>
            <a:spLocks noGrp="1"/>
          </p:cNvSpPr>
          <p:nvPr>
            <p:ph idx="1"/>
          </p:nvPr>
        </p:nvSpPr>
        <p:spPr>
          <a:xfrm>
            <a:off x="581190" y="1721995"/>
            <a:ext cx="11029615" cy="4609357"/>
          </a:xfrm>
        </p:spPr>
        <p:txBody>
          <a:bodyPr>
            <a:normAutofit lnSpcReduction="10000"/>
          </a:bodyPr>
          <a:lstStyle/>
          <a:p>
            <a:pPr marL="0" indent="0">
              <a:buNone/>
            </a:pPr>
            <a:r>
              <a:rPr lang="en-US" sz="3200" dirty="0"/>
              <a:t>II.  	</a:t>
            </a:r>
            <a:r>
              <a:rPr lang="en-US" sz="3200" b="1" u="sng" dirty="0"/>
              <a:t>Common Exclusions/Exemptions</a:t>
            </a:r>
          </a:p>
          <a:p>
            <a:pPr marL="324000" lvl="1" indent="0">
              <a:buNone/>
            </a:pPr>
            <a:r>
              <a:rPr lang="en-US" sz="2800" dirty="0"/>
              <a:t>Because states approach the determination of the tax base in different ways—</a:t>
            </a:r>
            <a:r>
              <a:rPr lang="en-US" sz="2800" dirty="0">
                <a:highlight>
                  <a:srgbClr val="FFFF00"/>
                </a:highlight>
              </a:rPr>
              <a:t>the summary here includes common carve-outs whether they are exclusions or exemptions</a:t>
            </a:r>
            <a:r>
              <a:rPr lang="en-US" sz="2800" dirty="0"/>
              <a:t>.</a:t>
            </a:r>
          </a:p>
          <a:p>
            <a:pPr marL="324000" lvl="1" indent="0">
              <a:buNone/>
            </a:pPr>
            <a:endParaRPr lang="en-US" sz="2800" dirty="0"/>
          </a:p>
          <a:p>
            <a:pPr marL="324000" lvl="1" indent="0">
              <a:buNone/>
            </a:pPr>
            <a:r>
              <a:rPr lang="en-US" sz="2800" dirty="0"/>
              <a:t>A.	</a:t>
            </a:r>
            <a:r>
              <a:rPr lang="en-US" sz="2800" dirty="0">
                <a:highlight>
                  <a:srgbClr val="FFFF00"/>
                </a:highlight>
              </a:rPr>
              <a:t>Typical general exclusions (not part of the “price” or “receipts”):</a:t>
            </a:r>
          </a:p>
          <a:p>
            <a:pPr marL="594000" lvl="2" indent="0">
              <a:buNone/>
            </a:pPr>
            <a:r>
              <a:rPr lang="en-US" sz="2400" dirty="0"/>
              <a:t>1.	Certain additional charges and fees (e.g., shipping and delivery charges)</a:t>
            </a:r>
          </a:p>
          <a:p>
            <a:pPr marL="594000" lvl="2" indent="0">
              <a:buNone/>
            </a:pPr>
            <a:r>
              <a:rPr lang="en-US" sz="2400" dirty="0"/>
              <a:t>2.	Cash discounts, coupons, trade-ins, rebates, etc.</a:t>
            </a:r>
          </a:p>
          <a:p>
            <a:pPr marL="594000" lvl="2" indent="0">
              <a:buNone/>
            </a:pPr>
            <a:r>
              <a:rPr lang="en-US" sz="2400" dirty="0"/>
              <a:t>3.	Interest, consignment fees, collection fees and similar charges</a:t>
            </a:r>
          </a:p>
          <a:p>
            <a:pPr marL="936000" lvl="3" indent="0">
              <a:buNone/>
            </a:pPr>
            <a:endParaRPr lang="en-US" dirty="0"/>
          </a:p>
        </p:txBody>
      </p:sp>
      <p:sp>
        <p:nvSpPr>
          <p:cNvPr id="4" name="Slide Number Placeholder 3">
            <a:extLst>
              <a:ext uri="{FF2B5EF4-FFF2-40B4-BE49-F238E27FC236}">
                <a16:creationId xmlns:a16="http://schemas.microsoft.com/office/drawing/2014/main" id="{C415CBE7-0CCB-F03F-A873-F99D1F7BC5D6}"/>
              </a:ext>
            </a:extLst>
          </p:cNvPr>
          <p:cNvSpPr>
            <a:spLocks noGrp="1"/>
          </p:cNvSpPr>
          <p:nvPr>
            <p:ph type="sldNum" sz="quarter" idx="12"/>
          </p:nvPr>
        </p:nvSpPr>
        <p:spPr/>
        <p:txBody>
          <a:bodyPr/>
          <a:lstStyle/>
          <a:p>
            <a:fld id="{3A98EE3D-8CD1-4C3F-BD1C-C98C9596463C}" type="slidenum">
              <a:rPr lang="en-US" smtClean="0"/>
              <a:t>9</a:t>
            </a:fld>
            <a:endParaRPr lang="en-US" dirty="0"/>
          </a:p>
        </p:txBody>
      </p:sp>
    </p:spTree>
    <p:extLst>
      <p:ext uri="{BB962C8B-B14F-4D97-AF65-F5344CB8AC3E}">
        <p14:creationId xmlns:p14="http://schemas.microsoft.com/office/powerpoint/2010/main" val="2680016375"/>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PROJECT_OPEN" val="0"/>
  <p:tag name="ARTICULATE_SLIDE_COUNT" val="10"/>
  <p:tag name="SLIDO_APP_VERSION" val="1.10.0.5209"/>
  <p:tag name="SLIDO_PRESENTATION_ID" val="00000000-0000-0000-0000-000000000000"/>
  <p:tag name="SLIDO_EVENT_UUID" val="c9e85ef8-db47-4d02-acd6-4cbb29329715"/>
  <p:tag name="SLIDO_EVENT_SECTION_UUID" val="b14ba6aa-754f-4ff1-a67f-91bb0f3146d2"/>
</p:tagLst>
</file>

<file path=ppt/theme/theme1.xml><?xml version="1.0" encoding="utf-8"?>
<a:theme xmlns:a="http://schemas.openxmlformats.org/drawingml/2006/main" name="DividendVTI">
  <a:themeElements>
    <a:clrScheme name="Red">
      <a:dk1>
        <a:sysClr val="windowText" lastClr="000000"/>
      </a:dk1>
      <a:lt1>
        <a:sysClr val="window" lastClr="FFFFFF"/>
      </a:lt1>
      <a:dk2>
        <a:srgbClr val="323232"/>
      </a:dk2>
      <a:lt2>
        <a:srgbClr val="E5C243"/>
      </a:lt2>
      <a:accent1>
        <a:srgbClr val="A5300F"/>
      </a:accent1>
      <a:accent2>
        <a:srgbClr val="D55816"/>
      </a:accent2>
      <a:accent3>
        <a:srgbClr val="E19825"/>
      </a:accent3>
      <a:accent4>
        <a:srgbClr val="B19C7D"/>
      </a:accent4>
      <a:accent5>
        <a:srgbClr val="7F5F52"/>
      </a:accent5>
      <a:accent6>
        <a:srgbClr val="B27D49"/>
      </a:accent6>
      <a:hlink>
        <a:srgbClr val="6B9F25"/>
      </a:hlink>
      <a:folHlink>
        <a:srgbClr val="B26B02"/>
      </a:folHlink>
    </a:clrScheme>
    <a:fontScheme name="Dividend">
      <a:majorFont>
        <a:latin typeface="Franklin Gothic Demi"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Franklin Gothic Book"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ividend">
      <a:fillStyleLst>
        <a:solidFill>
          <a:schemeClr val="phClr"/>
        </a:solidFill>
        <a:gradFill rotWithShape="1">
          <a:gsLst>
            <a:gs pos="0">
              <a:schemeClr val="phClr">
                <a:tint val="68000"/>
                <a:alpha val="90000"/>
                <a:lumMod val="100000"/>
              </a:schemeClr>
            </a:gs>
            <a:gs pos="100000">
              <a:schemeClr val="phClr">
                <a:tint val="90000"/>
                <a:lumMod val="95000"/>
              </a:schemeClr>
            </a:gs>
          </a:gsLst>
          <a:lin ang="5400000" scaled="1"/>
        </a:gradFill>
        <a:gradFill rotWithShape="1">
          <a:gsLst>
            <a:gs pos="0">
              <a:schemeClr val="phClr">
                <a:tint val="98000"/>
                <a:lumMod val="110000"/>
              </a:schemeClr>
            </a:gs>
            <a:gs pos="84000">
              <a:schemeClr val="phClr">
                <a:shade val="90000"/>
                <a:lumMod val="88000"/>
              </a:schemeClr>
            </a:gs>
          </a:gsLst>
          <a:lin ang="5400000" scaled="0"/>
        </a:gradFill>
      </a:fillStyleLst>
      <a:lnStyleLst>
        <a:ln w="12700" cap="rnd" cmpd="sng" algn="ctr">
          <a:solidFill>
            <a:schemeClr val="phClr">
              <a:lumMod val="90000"/>
            </a:schemeClr>
          </a:solidFill>
          <a:prstDash val="solid"/>
        </a:ln>
        <a:ln w="22225"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55000"/>
              </a:srgbClr>
            </a:outerShdw>
          </a:effectLst>
        </a:effectStyle>
        <a:effectStyle>
          <a:effectLst>
            <a:outerShdw blurRad="88900" dist="38100" dir="5040000" rotWithShape="0">
              <a:srgbClr val="000000">
                <a:alpha val="60000"/>
              </a:srgbClr>
            </a:outerShdw>
          </a:effectLst>
          <a:scene3d>
            <a:camera prst="orthographicFront">
              <a:rot lat="0" lon="0" rev="0"/>
            </a:camera>
            <a:lightRig rig="threePt" dir="tl">
              <a:rot lat="0" lon="0" rev="1200000"/>
            </a:lightRig>
          </a:scene3d>
          <a:sp3d>
            <a:bevelT w="38100" h="50800"/>
          </a:sp3d>
        </a:effectStyle>
      </a:effectStyleLst>
      <a:bgFillStyleLst>
        <a:solidFill>
          <a:schemeClr val="phClr"/>
        </a:solidFill>
        <a:gradFill rotWithShape="1">
          <a:gsLst>
            <a:gs pos="0">
              <a:schemeClr val="phClr">
                <a:tint val="90000"/>
                <a:lumMod val="110000"/>
              </a:schemeClr>
            </a:gs>
            <a:gs pos="88000">
              <a:schemeClr val="phClr">
                <a:shade val="94000"/>
                <a:satMod val="110000"/>
                <a:lumMod val="88000"/>
              </a:schemeClr>
            </a:gs>
          </a:gsLst>
          <a:lin ang="5400000" scaled="0"/>
        </a:gradFill>
        <a:gradFill rotWithShape="1">
          <a:gsLst>
            <a:gs pos="0">
              <a:schemeClr val="phClr">
                <a:tint val="90000"/>
                <a:lumMod val="110000"/>
              </a:schemeClr>
            </a:gs>
            <a:gs pos="100000">
              <a:schemeClr val="phClr">
                <a:shade val="98000"/>
                <a:satMod val="110000"/>
                <a:lumMod val="8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DividendVTI" id="{97558BDE-0B66-457C-BB6F-7B1B22DAA9B8}" vid="{F53508A3-AC60-448A-AF37-934D5F1A0D5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{A0F34DF7-2C7D-45DD-8C44-89A48ADF5BAD}tf33552983_win32</Template>
  <TotalTime>888</TotalTime>
  <Words>1810</Words>
  <Application>Microsoft Office PowerPoint</Application>
  <PresentationFormat>Widescreen</PresentationFormat>
  <Paragraphs>131</Paragraphs>
  <Slides>22</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22</vt:i4>
      </vt:variant>
    </vt:vector>
  </HeadingPairs>
  <TitlesOfParts>
    <vt:vector size="28" baseType="lpstr">
      <vt:lpstr>Aptos</vt:lpstr>
      <vt:lpstr>Arial</vt:lpstr>
      <vt:lpstr>Franklin Gothic Book</vt:lpstr>
      <vt:lpstr>Franklin Gothic Demi</vt:lpstr>
      <vt:lpstr>Wingdings 2</vt:lpstr>
      <vt:lpstr>DividendVTI</vt:lpstr>
      <vt:lpstr>      Sales Tax on Digital Products Work Group Meeting</vt:lpstr>
      <vt:lpstr>Exclusions and Exemptions</vt:lpstr>
      <vt:lpstr>Stakeholder issues</vt:lpstr>
      <vt:lpstr>Stakeholder issues</vt:lpstr>
      <vt:lpstr>Exclusions and Exemptions – Proposed Outline </vt:lpstr>
      <vt:lpstr>Exclusions and Exemptions – proposed outline </vt:lpstr>
      <vt:lpstr>Exclusions and Exemptions – proposed outline </vt:lpstr>
      <vt:lpstr>Exclusions and Exemptions – proposed outline </vt:lpstr>
      <vt:lpstr>Exclusions and Exemptions – proposed outline </vt:lpstr>
      <vt:lpstr>Exclusions and Exemptions – proposed outline</vt:lpstr>
      <vt:lpstr>Exclusions and Exemptions – proposed outline </vt:lpstr>
      <vt:lpstr>Exclusions and Exemptions – proposed outline </vt:lpstr>
      <vt:lpstr>Exclusions and Exemptions – proposed outline </vt:lpstr>
      <vt:lpstr>Report of Study Group - Proposed Definition - </vt:lpstr>
      <vt:lpstr>What is a “Trade or Business”?</vt:lpstr>
      <vt:lpstr>What is a “Trade or Business”?</vt:lpstr>
      <vt:lpstr>Implementing a Broad B2B Exemption - Iowa Code section 423.3(104)</vt:lpstr>
      <vt:lpstr>Implementing a Broad B2B Exemption - Iowa Code section 423.3(104)</vt:lpstr>
      <vt:lpstr>Implementing a Broad B2B Exemption - Iowa Code section 423.3(104)</vt:lpstr>
      <vt:lpstr>Iowa Exemption Certificate  Available here:  https://revenue.iowa.gov/media/2265/download?inline </vt:lpstr>
      <vt:lpstr>Iowa is Also an Example of Including digital products in other deductions (Listed in Code section 423.3(104))</vt:lpstr>
      <vt:lpstr>Questions – Discussion?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Sales Tax on Digital Products Status Report  Bundling Issue</dc:title>
  <dc:creator>Mia Strong</dc:creator>
  <cp:lastModifiedBy>Helen Hecht</cp:lastModifiedBy>
  <cp:revision>18</cp:revision>
  <dcterms:created xsi:type="dcterms:W3CDTF">2024-04-25T18:50:23Z</dcterms:created>
  <dcterms:modified xsi:type="dcterms:W3CDTF">2025-12-03T14:43:41Z</dcterms:modified>
</cp:coreProperties>
</file>