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7" r:id="rId2"/>
    <p:sldId id="434" r:id="rId3"/>
    <p:sldId id="492" r:id="rId4"/>
    <p:sldId id="493" r:id="rId5"/>
    <p:sldId id="499" r:id="rId6"/>
    <p:sldId id="497" r:id="rId7"/>
    <p:sldId id="500" r:id="rId8"/>
    <p:sldId id="501" r:id="rId9"/>
    <p:sldId id="502" r:id="rId10"/>
    <p:sldId id="503" r:id="rId11"/>
    <p:sldId id="505" r:id="rId12"/>
    <p:sldId id="50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BB1113-3BB4-409E-9001-4EA737343F04}" v="19" dt="2025-11-11T17:54:13.0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1" autoAdjust="0"/>
    <p:restoredTop sz="85922" autoAdjust="0"/>
  </p:normalViewPr>
  <p:slideViewPr>
    <p:cSldViewPr snapToGrid="0">
      <p:cViewPr varScale="1">
        <p:scale>
          <a:sx n="43" d="100"/>
          <a:sy n="43" d="100"/>
        </p:scale>
        <p:origin x="675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0" d="100"/>
          <a:sy n="50" d="100"/>
        </p:scale>
        <p:origin x="2640" y="4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en Hecht" userId="5ff6dfe4-d92f-45a1-a5aa-593c044744ed" providerId="ADAL" clId="{F920106E-7C12-4189-8B10-DDD671B3E85D}"/>
    <pc:docChg chg="custSel addSld delSld modSld sldOrd">
      <pc:chgData name="Helen Hecht" userId="5ff6dfe4-d92f-45a1-a5aa-593c044744ed" providerId="ADAL" clId="{F920106E-7C12-4189-8B10-DDD671B3E85D}" dt="2025-11-13T18:22:10.024" v="7752" actId="2696"/>
      <pc:docMkLst>
        <pc:docMk/>
      </pc:docMkLst>
      <pc:sldChg chg="addSp modSp mod setBg">
        <pc:chgData name="Helen Hecht" userId="5ff6dfe4-d92f-45a1-a5aa-593c044744ed" providerId="ADAL" clId="{F920106E-7C12-4189-8B10-DDD671B3E85D}" dt="2025-11-11T17:46:19.748" v="4366" actId="403"/>
        <pc:sldMkLst>
          <pc:docMk/>
          <pc:sldMk cId="542648289" sldId="492"/>
        </pc:sldMkLst>
        <pc:spChg chg="mod">
          <ac:chgData name="Helen Hecht" userId="5ff6dfe4-d92f-45a1-a5aa-593c044744ed" providerId="ADAL" clId="{F920106E-7C12-4189-8B10-DDD671B3E85D}" dt="2025-11-11T17:46:07.992" v="4362" actId="26606"/>
          <ac:spMkLst>
            <pc:docMk/>
            <pc:sldMk cId="542648289" sldId="492"/>
            <ac:spMk id="4" creationId="{C35CC01F-AE05-4A85-D183-A36C25FDCA38}"/>
          </ac:spMkLst>
        </pc:spChg>
        <pc:spChg chg="mod">
          <ac:chgData name="Helen Hecht" userId="5ff6dfe4-d92f-45a1-a5aa-593c044744ed" providerId="ADAL" clId="{F920106E-7C12-4189-8B10-DDD671B3E85D}" dt="2025-11-11T17:46:07.992" v="4362" actId="26606"/>
          <ac:spMkLst>
            <pc:docMk/>
            <pc:sldMk cId="542648289" sldId="492"/>
            <ac:spMk id="5" creationId="{F43BAA32-C5A9-F95E-7C54-6C2918C27AA6}"/>
          </ac:spMkLst>
        </pc:spChg>
        <pc:spChg chg="mod">
          <ac:chgData name="Helen Hecht" userId="5ff6dfe4-d92f-45a1-a5aa-593c044744ed" providerId="ADAL" clId="{F920106E-7C12-4189-8B10-DDD671B3E85D}" dt="2025-11-11T17:46:19.748" v="4366" actId="403"/>
          <ac:spMkLst>
            <pc:docMk/>
            <pc:sldMk cId="542648289" sldId="492"/>
            <ac:spMk id="6" creationId="{F4A968D9-D0E6-C366-5626-F9456213D92F}"/>
          </ac:spMkLst>
        </pc:spChg>
        <pc:spChg chg="add">
          <ac:chgData name="Helen Hecht" userId="5ff6dfe4-d92f-45a1-a5aa-593c044744ed" providerId="ADAL" clId="{F920106E-7C12-4189-8B10-DDD671B3E85D}" dt="2025-11-11T17:46:07.992" v="4362" actId="26606"/>
          <ac:spMkLst>
            <pc:docMk/>
            <pc:sldMk cId="542648289" sldId="492"/>
            <ac:spMk id="11" creationId="{B373F125-DEF3-41D6-9918-AB21A2ACC37A}"/>
          </ac:spMkLst>
        </pc:spChg>
        <pc:spChg chg="add">
          <ac:chgData name="Helen Hecht" userId="5ff6dfe4-d92f-45a1-a5aa-593c044744ed" providerId="ADAL" clId="{F920106E-7C12-4189-8B10-DDD671B3E85D}" dt="2025-11-11T17:46:07.992" v="4362" actId="26606"/>
          <ac:spMkLst>
            <pc:docMk/>
            <pc:sldMk cId="542648289" sldId="492"/>
            <ac:spMk id="13" creationId="{71E9F226-EB6E-48C9-ADDA-636DE4BF4EBE}"/>
          </ac:spMkLst>
        </pc:spChg>
      </pc:sldChg>
      <pc:sldChg chg="addSp delSp modSp mod setBg setClrOvrMap">
        <pc:chgData name="Helen Hecht" userId="5ff6dfe4-d92f-45a1-a5aa-593c044744ed" providerId="ADAL" clId="{F920106E-7C12-4189-8B10-DDD671B3E85D}" dt="2025-11-11T17:49:00.897" v="4387" actId="14100"/>
        <pc:sldMkLst>
          <pc:docMk/>
          <pc:sldMk cId="1186373914" sldId="493"/>
        </pc:sldMkLst>
        <pc:spChg chg="mod">
          <ac:chgData name="Helen Hecht" userId="5ff6dfe4-d92f-45a1-a5aa-593c044744ed" providerId="ADAL" clId="{F920106E-7C12-4189-8B10-DDD671B3E85D}" dt="2025-11-11T17:48:39.562" v="4385" actId="14100"/>
          <ac:spMkLst>
            <pc:docMk/>
            <pc:sldMk cId="1186373914" sldId="493"/>
            <ac:spMk id="2" creationId="{BFA170D6-C779-B746-A823-EAA78AA3FE6F}"/>
          </ac:spMkLst>
        </pc:spChg>
        <pc:spChg chg="mod">
          <ac:chgData name="Helen Hecht" userId="5ff6dfe4-d92f-45a1-a5aa-593c044744ed" providerId="ADAL" clId="{F920106E-7C12-4189-8B10-DDD671B3E85D}" dt="2025-11-11T17:46:39.558" v="4367" actId="26606"/>
          <ac:spMkLst>
            <pc:docMk/>
            <pc:sldMk cId="1186373914" sldId="493"/>
            <ac:spMk id="4" creationId="{A806EBB6-70A8-8950-C558-21FB6D48CFD8}"/>
          </ac:spMkLst>
        </pc:spChg>
        <pc:spChg chg="add">
          <ac:chgData name="Helen Hecht" userId="5ff6dfe4-d92f-45a1-a5aa-593c044744ed" providerId="ADAL" clId="{F920106E-7C12-4189-8B10-DDD671B3E85D}" dt="2025-11-11T17:46:39.558" v="4367" actId="26606"/>
          <ac:spMkLst>
            <pc:docMk/>
            <pc:sldMk cId="1186373914" sldId="493"/>
            <ac:spMk id="10" creationId="{BFABBCE0-E08C-4BBE-9FD2-E2B253D4D5F2}"/>
          </ac:spMkLst>
        </pc:spChg>
        <pc:spChg chg="add">
          <ac:chgData name="Helen Hecht" userId="5ff6dfe4-d92f-45a1-a5aa-593c044744ed" providerId="ADAL" clId="{F920106E-7C12-4189-8B10-DDD671B3E85D}" dt="2025-11-11T17:46:39.558" v="4367" actId="26606"/>
          <ac:spMkLst>
            <pc:docMk/>
            <pc:sldMk cId="1186373914" sldId="493"/>
            <ac:spMk id="12" creationId="{FF426BAC-43D6-468E-B6FF-167034D5CE43}"/>
          </ac:spMkLst>
        </pc:spChg>
        <pc:spChg chg="add">
          <ac:chgData name="Helen Hecht" userId="5ff6dfe4-d92f-45a1-a5aa-593c044744ed" providerId="ADAL" clId="{F920106E-7C12-4189-8B10-DDD671B3E85D}" dt="2025-11-11T17:46:39.558" v="4367" actId="26606"/>
          <ac:spMkLst>
            <pc:docMk/>
            <pc:sldMk cId="1186373914" sldId="493"/>
            <ac:spMk id="14" creationId="{FB02D80E-5995-4C54-8387-5893C2C89473}"/>
          </ac:spMkLst>
        </pc:spChg>
        <pc:spChg chg="add">
          <ac:chgData name="Helen Hecht" userId="5ff6dfe4-d92f-45a1-a5aa-593c044744ed" providerId="ADAL" clId="{F920106E-7C12-4189-8B10-DDD671B3E85D}" dt="2025-11-11T17:46:39.558" v="4367" actId="26606"/>
          <ac:spMkLst>
            <pc:docMk/>
            <pc:sldMk cId="1186373914" sldId="493"/>
            <ac:spMk id="16" creationId="{896083C8-1401-4950-AF56-E2FAFE42D656}"/>
          </ac:spMkLst>
        </pc:spChg>
        <pc:graphicFrameChg chg="add mod modGraphic">
          <ac:chgData name="Helen Hecht" userId="5ff6dfe4-d92f-45a1-a5aa-593c044744ed" providerId="ADAL" clId="{F920106E-7C12-4189-8B10-DDD671B3E85D}" dt="2025-11-11T17:49:00.897" v="4387" actId="14100"/>
          <ac:graphicFrameMkLst>
            <pc:docMk/>
            <pc:sldMk cId="1186373914" sldId="493"/>
            <ac:graphicFrameMk id="6" creationId="{1E66A071-671A-BDF2-36AF-B96A9C1649BF}"/>
          </ac:graphicFrameMkLst>
        </pc:graphicFrameChg>
      </pc:sldChg>
      <pc:sldChg chg="modSp mod">
        <pc:chgData name="Helen Hecht" userId="5ff6dfe4-d92f-45a1-a5aa-593c044744ed" providerId="ADAL" clId="{F920106E-7C12-4189-8B10-DDD671B3E85D}" dt="2025-11-13T16:19:05.177" v="7175" actId="20577"/>
        <pc:sldMkLst>
          <pc:docMk/>
          <pc:sldMk cId="181881745" sldId="497"/>
        </pc:sldMkLst>
        <pc:spChg chg="mod">
          <ac:chgData name="Helen Hecht" userId="5ff6dfe4-d92f-45a1-a5aa-593c044744ed" providerId="ADAL" clId="{F920106E-7C12-4189-8B10-DDD671B3E85D}" dt="2025-11-13T16:15:41.755" v="7023" actId="20577"/>
          <ac:spMkLst>
            <pc:docMk/>
            <pc:sldMk cId="181881745" sldId="497"/>
            <ac:spMk id="2" creationId="{4124CCE5-3FD6-39CF-0110-6509F507E03D}"/>
          </ac:spMkLst>
        </pc:spChg>
        <pc:spChg chg="mod">
          <ac:chgData name="Helen Hecht" userId="5ff6dfe4-d92f-45a1-a5aa-593c044744ed" providerId="ADAL" clId="{F920106E-7C12-4189-8B10-DDD671B3E85D}" dt="2025-11-13T16:19:05.177" v="7175" actId="20577"/>
          <ac:spMkLst>
            <pc:docMk/>
            <pc:sldMk cId="181881745" sldId="497"/>
            <ac:spMk id="3" creationId="{A9EFC471-BBAD-C744-A380-1784987B4EB4}"/>
          </ac:spMkLst>
        </pc:spChg>
      </pc:sldChg>
      <pc:sldChg chg="addSp delSp modSp add mod setBg setClrOvrMap">
        <pc:chgData name="Helen Hecht" userId="5ff6dfe4-d92f-45a1-a5aa-593c044744ed" providerId="ADAL" clId="{F920106E-7C12-4189-8B10-DDD671B3E85D}" dt="2025-11-13T16:15:09.077" v="6998" actId="20577"/>
        <pc:sldMkLst>
          <pc:docMk/>
          <pc:sldMk cId="2376927092" sldId="499"/>
        </pc:sldMkLst>
        <pc:spChg chg="mod">
          <ac:chgData name="Helen Hecht" userId="5ff6dfe4-d92f-45a1-a5aa-593c044744ed" providerId="ADAL" clId="{F920106E-7C12-4189-8B10-DDD671B3E85D}" dt="2025-11-11T17:49:49.353" v="4399" actId="20577"/>
          <ac:spMkLst>
            <pc:docMk/>
            <pc:sldMk cId="2376927092" sldId="499"/>
            <ac:spMk id="2" creationId="{E0BBFC05-CB2A-D54E-FABB-003D161637EB}"/>
          </ac:spMkLst>
        </pc:spChg>
        <pc:spChg chg="mod">
          <ac:chgData name="Helen Hecht" userId="5ff6dfe4-d92f-45a1-a5aa-593c044744ed" providerId="ADAL" clId="{F920106E-7C12-4189-8B10-DDD671B3E85D}" dt="2025-11-11T17:49:36.104" v="4388" actId="26606"/>
          <ac:spMkLst>
            <pc:docMk/>
            <pc:sldMk cId="2376927092" sldId="499"/>
            <ac:spMk id="4" creationId="{D6855F98-9C4A-E3C2-F675-FFFE8AC4D233}"/>
          </ac:spMkLst>
        </pc:spChg>
        <pc:spChg chg="add">
          <ac:chgData name="Helen Hecht" userId="5ff6dfe4-d92f-45a1-a5aa-593c044744ed" providerId="ADAL" clId="{F920106E-7C12-4189-8B10-DDD671B3E85D}" dt="2025-11-11T17:49:36.104" v="4388" actId="26606"/>
          <ac:spMkLst>
            <pc:docMk/>
            <pc:sldMk cId="2376927092" sldId="499"/>
            <ac:spMk id="10" creationId="{F92989FB-1024-49B7-BDF1-B3CE27D48623}"/>
          </ac:spMkLst>
        </pc:spChg>
        <pc:spChg chg="add">
          <ac:chgData name="Helen Hecht" userId="5ff6dfe4-d92f-45a1-a5aa-593c044744ed" providerId="ADAL" clId="{F920106E-7C12-4189-8B10-DDD671B3E85D}" dt="2025-11-11T17:49:36.104" v="4388" actId="26606"/>
          <ac:spMkLst>
            <pc:docMk/>
            <pc:sldMk cId="2376927092" sldId="499"/>
            <ac:spMk id="12" creationId="{2987D6F4-EC95-4EF1-A8AD-4B70386CEEC7}"/>
          </ac:spMkLst>
        </pc:spChg>
        <pc:spChg chg="add">
          <ac:chgData name="Helen Hecht" userId="5ff6dfe4-d92f-45a1-a5aa-593c044744ed" providerId="ADAL" clId="{F920106E-7C12-4189-8B10-DDD671B3E85D}" dt="2025-11-11T17:49:36.104" v="4388" actId="26606"/>
          <ac:spMkLst>
            <pc:docMk/>
            <pc:sldMk cId="2376927092" sldId="499"/>
            <ac:spMk id="14" creationId="{F5F792DF-9D0A-4DB6-9A9E-7312F5A7E87D}"/>
          </ac:spMkLst>
        </pc:spChg>
        <pc:spChg chg="add">
          <ac:chgData name="Helen Hecht" userId="5ff6dfe4-d92f-45a1-a5aa-593c044744ed" providerId="ADAL" clId="{F920106E-7C12-4189-8B10-DDD671B3E85D}" dt="2025-11-11T17:49:36.104" v="4388" actId="26606"/>
          <ac:spMkLst>
            <pc:docMk/>
            <pc:sldMk cId="2376927092" sldId="499"/>
            <ac:spMk id="16" creationId="{7BC7EA7B-802E-41F4-8926-C4475287AA31}"/>
          </ac:spMkLst>
        </pc:spChg>
        <pc:graphicFrameChg chg="add mod modGraphic">
          <ac:chgData name="Helen Hecht" userId="5ff6dfe4-d92f-45a1-a5aa-593c044744ed" providerId="ADAL" clId="{F920106E-7C12-4189-8B10-DDD671B3E85D}" dt="2025-11-13T16:15:09.077" v="6998" actId="20577"/>
          <ac:graphicFrameMkLst>
            <pc:docMk/>
            <pc:sldMk cId="2376927092" sldId="499"/>
            <ac:graphicFrameMk id="6" creationId="{FFFDC409-7C63-B6F2-39BC-99676884F64C}"/>
          </ac:graphicFrameMkLst>
        </pc:graphicFrameChg>
      </pc:sldChg>
      <pc:sldChg chg="modSp new mod">
        <pc:chgData name="Helen Hecht" userId="5ff6dfe4-d92f-45a1-a5aa-593c044744ed" providerId="ADAL" clId="{F920106E-7C12-4189-8B10-DDD671B3E85D}" dt="2025-11-13T16:25:01.702" v="7527" actId="20577"/>
        <pc:sldMkLst>
          <pc:docMk/>
          <pc:sldMk cId="4219536362" sldId="500"/>
        </pc:sldMkLst>
        <pc:spChg chg="mod">
          <ac:chgData name="Helen Hecht" userId="5ff6dfe4-d92f-45a1-a5aa-593c044744ed" providerId="ADAL" clId="{F920106E-7C12-4189-8B10-DDD671B3E85D}" dt="2025-11-11T17:55:20.785" v="4606" actId="20577"/>
          <ac:spMkLst>
            <pc:docMk/>
            <pc:sldMk cId="4219536362" sldId="500"/>
            <ac:spMk id="2" creationId="{FD19A476-93D2-DEA0-5F89-CB2AEBF0BA85}"/>
          </ac:spMkLst>
        </pc:spChg>
        <pc:spChg chg="mod">
          <ac:chgData name="Helen Hecht" userId="5ff6dfe4-d92f-45a1-a5aa-593c044744ed" providerId="ADAL" clId="{F920106E-7C12-4189-8B10-DDD671B3E85D}" dt="2025-11-13T16:25:01.702" v="7527" actId="20577"/>
          <ac:spMkLst>
            <pc:docMk/>
            <pc:sldMk cId="4219536362" sldId="500"/>
            <ac:spMk id="3" creationId="{3F02011F-6E19-85B6-235F-C68E6C67D9DE}"/>
          </ac:spMkLst>
        </pc:spChg>
      </pc:sldChg>
      <pc:sldChg chg="modSp add mod">
        <pc:chgData name="Helen Hecht" userId="5ff6dfe4-d92f-45a1-a5aa-593c044744ed" providerId="ADAL" clId="{F920106E-7C12-4189-8B10-DDD671B3E85D}" dt="2025-11-11T17:45:27.644" v="4360" actId="20577"/>
        <pc:sldMkLst>
          <pc:docMk/>
          <pc:sldMk cId="699205490" sldId="501"/>
        </pc:sldMkLst>
        <pc:spChg chg="mod">
          <ac:chgData name="Helen Hecht" userId="5ff6dfe4-d92f-45a1-a5aa-593c044744ed" providerId="ADAL" clId="{F920106E-7C12-4189-8B10-DDD671B3E85D}" dt="2025-11-11T17:35:36.708" v="3804" actId="20577"/>
          <ac:spMkLst>
            <pc:docMk/>
            <pc:sldMk cId="699205490" sldId="501"/>
            <ac:spMk id="2" creationId="{E8841FEB-625C-CEB4-02FA-C770558316EC}"/>
          </ac:spMkLst>
        </pc:spChg>
        <pc:spChg chg="mod">
          <ac:chgData name="Helen Hecht" userId="5ff6dfe4-d92f-45a1-a5aa-593c044744ed" providerId="ADAL" clId="{F920106E-7C12-4189-8B10-DDD671B3E85D}" dt="2025-11-11T17:45:27.644" v="4360" actId="20577"/>
          <ac:spMkLst>
            <pc:docMk/>
            <pc:sldMk cId="699205490" sldId="501"/>
            <ac:spMk id="3" creationId="{55AA7EAC-B13F-2CEF-B306-FBC3316E2E90}"/>
          </ac:spMkLst>
        </pc:spChg>
      </pc:sldChg>
      <pc:sldChg chg="modSp add mod ord">
        <pc:chgData name="Helen Hecht" userId="5ff6dfe4-d92f-45a1-a5aa-593c044744ed" providerId="ADAL" clId="{F920106E-7C12-4189-8B10-DDD671B3E85D}" dt="2025-11-11T18:20:53.393" v="4649" actId="20577"/>
        <pc:sldMkLst>
          <pc:docMk/>
          <pc:sldMk cId="123714098" sldId="502"/>
        </pc:sldMkLst>
        <pc:spChg chg="mod">
          <ac:chgData name="Helen Hecht" userId="5ff6dfe4-d92f-45a1-a5aa-593c044744ed" providerId="ADAL" clId="{F920106E-7C12-4189-8B10-DDD671B3E85D}" dt="2025-11-11T18:20:53.393" v="4649" actId="20577"/>
          <ac:spMkLst>
            <pc:docMk/>
            <pc:sldMk cId="123714098" sldId="502"/>
            <ac:spMk id="3" creationId="{F0C9E24D-BC1C-53D7-96E9-6F1473BB7705}"/>
          </ac:spMkLst>
        </pc:spChg>
      </pc:sldChg>
      <pc:sldChg chg="addSp delSp modSp new mod setBg modClrScheme chgLayout">
        <pc:chgData name="Helen Hecht" userId="5ff6dfe4-d92f-45a1-a5aa-593c044744ed" providerId="ADAL" clId="{F920106E-7C12-4189-8B10-DDD671B3E85D}" dt="2025-11-13T16:25:40.381" v="7528" actId="13926"/>
        <pc:sldMkLst>
          <pc:docMk/>
          <pc:sldMk cId="1387723475" sldId="503"/>
        </pc:sldMkLst>
        <pc:spChg chg="mod ord">
          <ac:chgData name="Helen Hecht" userId="5ff6dfe4-d92f-45a1-a5aa-593c044744ed" providerId="ADAL" clId="{F920106E-7C12-4189-8B10-DDD671B3E85D}" dt="2025-11-11T18:37:28.667" v="6635" actId="26606"/>
          <ac:spMkLst>
            <pc:docMk/>
            <pc:sldMk cId="1387723475" sldId="503"/>
            <ac:spMk id="4" creationId="{DC436D28-8F9A-DC95-252E-3D34253B7348}"/>
          </ac:spMkLst>
        </pc:spChg>
        <pc:spChg chg="add mod ord">
          <ac:chgData name="Helen Hecht" userId="5ff6dfe4-d92f-45a1-a5aa-593c044744ed" providerId="ADAL" clId="{F920106E-7C12-4189-8B10-DDD671B3E85D}" dt="2025-11-11T18:37:28.667" v="6635" actId="26606"/>
          <ac:spMkLst>
            <pc:docMk/>
            <pc:sldMk cId="1387723475" sldId="503"/>
            <ac:spMk id="5" creationId="{B7EDA8D8-38F4-6B79-CAC0-C81E46784EF7}"/>
          </ac:spMkLst>
        </pc:spChg>
        <pc:spChg chg="add mod ord">
          <ac:chgData name="Helen Hecht" userId="5ff6dfe4-d92f-45a1-a5aa-593c044744ed" providerId="ADAL" clId="{F920106E-7C12-4189-8B10-DDD671B3E85D}" dt="2025-11-13T16:25:40.381" v="7528" actId="13926"/>
          <ac:spMkLst>
            <pc:docMk/>
            <pc:sldMk cId="1387723475" sldId="503"/>
            <ac:spMk id="6" creationId="{6E32643F-229E-34F1-6D86-67BB07D1EAC2}"/>
          </ac:spMkLst>
        </pc:spChg>
        <pc:spChg chg="add">
          <ac:chgData name="Helen Hecht" userId="5ff6dfe4-d92f-45a1-a5aa-593c044744ed" providerId="ADAL" clId="{F920106E-7C12-4189-8B10-DDD671B3E85D}" dt="2025-11-11T18:37:28.667" v="6635" actId="26606"/>
          <ac:spMkLst>
            <pc:docMk/>
            <pc:sldMk cId="1387723475" sldId="503"/>
            <ac:spMk id="11" creationId="{F858DF7D-C2D0-4B03-A7A0-2F06B789EE35}"/>
          </ac:spMkLst>
        </pc:spChg>
        <pc:spChg chg="add">
          <ac:chgData name="Helen Hecht" userId="5ff6dfe4-d92f-45a1-a5aa-593c044744ed" providerId="ADAL" clId="{F920106E-7C12-4189-8B10-DDD671B3E85D}" dt="2025-11-11T18:37:28.667" v="6635" actId="26606"/>
          <ac:spMkLst>
            <pc:docMk/>
            <pc:sldMk cId="1387723475" sldId="503"/>
            <ac:spMk id="13" creationId="{1B26B711-3121-40B0-8377-A64F3DC00C7A}"/>
          </ac:spMkLst>
        </pc:spChg>
        <pc:spChg chg="add">
          <ac:chgData name="Helen Hecht" userId="5ff6dfe4-d92f-45a1-a5aa-593c044744ed" providerId="ADAL" clId="{F920106E-7C12-4189-8B10-DDD671B3E85D}" dt="2025-11-11T18:37:28.667" v="6635" actId="26606"/>
          <ac:spMkLst>
            <pc:docMk/>
            <pc:sldMk cId="1387723475" sldId="503"/>
            <ac:spMk id="15" creationId="{645C4D3D-ABBA-4B4E-93E5-01E343719849}"/>
          </ac:spMkLst>
        </pc:spChg>
        <pc:spChg chg="add">
          <ac:chgData name="Helen Hecht" userId="5ff6dfe4-d92f-45a1-a5aa-593c044744ed" providerId="ADAL" clId="{F920106E-7C12-4189-8B10-DDD671B3E85D}" dt="2025-11-11T18:37:28.667" v="6635" actId="26606"/>
          <ac:spMkLst>
            <pc:docMk/>
            <pc:sldMk cId="1387723475" sldId="503"/>
            <ac:spMk id="17" creationId="{98DDD5E5-0097-4C6C-B266-5732EDA96CC4}"/>
          </ac:spMkLst>
        </pc:spChg>
        <pc:spChg chg="add">
          <ac:chgData name="Helen Hecht" userId="5ff6dfe4-d92f-45a1-a5aa-593c044744ed" providerId="ADAL" clId="{F920106E-7C12-4189-8B10-DDD671B3E85D}" dt="2025-11-11T18:37:28.667" v="6635" actId="26606"/>
          <ac:spMkLst>
            <pc:docMk/>
            <pc:sldMk cId="1387723475" sldId="503"/>
            <ac:spMk id="19" creationId="{8952EF87-C74F-4D3F-9CAD-EEA1733C9BD0}"/>
          </ac:spMkLst>
        </pc:spChg>
      </pc:sldChg>
      <pc:sldChg chg="modSp add mod">
        <pc:chgData name="Helen Hecht" userId="5ff6dfe4-d92f-45a1-a5aa-593c044744ed" providerId="ADAL" clId="{F920106E-7C12-4189-8B10-DDD671B3E85D}" dt="2025-11-13T16:26:39.053" v="7549" actId="20577"/>
        <pc:sldMkLst>
          <pc:docMk/>
          <pc:sldMk cId="3153906564" sldId="504"/>
        </pc:sldMkLst>
        <pc:spChg chg="mod">
          <ac:chgData name="Helen Hecht" userId="5ff6dfe4-d92f-45a1-a5aa-593c044744ed" providerId="ADAL" clId="{F920106E-7C12-4189-8B10-DDD671B3E85D}" dt="2025-11-11T18:31:28.007" v="5870" actId="20577"/>
          <ac:spMkLst>
            <pc:docMk/>
            <pc:sldMk cId="3153906564" sldId="504"/>
            <ac:spMk id="5" creationId="{81FEBAC2-34D8-C43D-36A3-AC36A62A2B70}"/>
          </ac:spMkLst>
        </pc:spChg>
        <pc:spChg chg="mod">
          <ac:chgData name="Helen Hecht" userId="5ff6dfe4-d92f-45a1-a5aa-593c044744ed" providerId="ADAL" clId="{F920106E-7C12-4189-8B10-DDD671B3E85D}" dt="2025-11-13T16:26:39.053" v="7549" actId="20577"/>
          <ac:spMkLst>
            <pc:docMk/>
            <pc:sldMk cId="3153906564" sldId="504"/>
            <ac:spMk id="6" creationId="{AADDFF40-F2A8-A190-10FB-9EA4358DB893}"/>
          </ac:spMkLst>
        </pc:spChg>
      </pc:sldChg>
      <pc:sldChg chg="modSp add mod">
        <pc:chgData name="Helen Hecht" userId="5ff6dfe4-d92f-45a1-a5aa-593c044744ed" providerId="ADAL" clId="{F920106E-7C12-4189-8B10-DDD671B3E85D}" dt="2025-11-13T16:26:16.004" v="7535" actId="20577"/>
        <pc:sldMkLst>
          <pc:docMk/>
          <pc:sldMk cId="586134464" sldId="505"/>
        </pc:sldMkLst>
        <pc:spChg chg="mod">
          <ac:chgData name="Helen Hecht" userId="5ff6dfe4-d92f-45a1-a5aa-593c044744ed" providerId="ADAL" clId="{F920106E-7C12-4189-8B10-DDD671B3E85D}" dt="2025-11-13T16:26:16.004" v="7535" actId="20577"/>
          <ac:spMkLst>
            <pc:docMk/>
            <pc:sldMk cId="586134464" sldId="505"/>
            <ac:spMk id="6" creationId="{5CE146E8-E9F4-6224-EE6F-78E865F557D9}"/>
          </ac:spMkLst>
        </pc:spChg>
      </pc:sldChg>
      <pc:sldChg chg="add del">
        <pc:chgData name="Helen Hecht" userId="5ff6dfe4-d92f-45a1-a5aa-593c044744ed" providerId="ADAL" clId="{F920106E-7C12-4189-8B10-DDD671B3E85D}" dt="2025-11-13T16:27:32.153" v="7551" actId="47"/>
        <pc:sldMkLst>
          <pc:docMk/>
          <pc:sldMk cId="748635598" sldId="506"/>
        </pc:sldMkLst>
      </pc:sldChg>
      <pc:sldChg chg="modSp add del mod">
        <pc:chgData name="Helen Hecht" userId="5ff6dfe4-d92f-45a1-a5aa-593c044744ed" providerId="ADAL" clId="{F920106E-7C12-4189-8B10-DDD671B3E85D}" dt="2025-11-13T18:22:10.024" v="7752" actId="2696"/>
        <pc:sldMkLst>
          <pc:docMk/>
          <pc:sldMk cId="3653394173" sldId="506"/>
        </pc:sldMkLst>
        <pc:spChg chg="mod">
          <ac:chgData name="Helen Hecht" userId="5ff6dfe4-d92f-45a1-a5aa-593c044744ed" providerId="ADAL" clId="{F920106E-7C12-4189-8B10-DDD671B3E85D}" dt="2025-11-13T18:22:05.434" v="7751" actId="20577"/>
          <ac:spMkLst>
            <pc:docMk/>
            <pc:sldMk cId="3653394173" sldId="506"/>
            <ac:spMk id="6" creationId="{577628DE-2D2E-07B7-285E-523B1E8B399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8C9C94-9C62-4C68-9BE8-CF7E5DF3D671}" type="doc">
      <dgm:prSet loTypeId="urn:microsoft.com/office/officeart/2016/7/layout/VerticalDownArrow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40CD443-B4AD-4CB4-9AB4-53F346A57BCE}">
      <dgm:prSet custT="1"/>
      <dgm:spPr/>
      <dgm:t>
        <a:bodyPr/>
        <a:lstStyle/>
        <a:p>
          <a:r>
            <a:rPr lang="en-US" sz="2400" b="1" dirty="0"/>
            <a:t>“The MTC is effectively repealing P.L. 86-272.”</a:t>
          </a:r>
          <a:endParaRPr lang="en-US" sz="2400" dirty="0"/>
        </a:p>
      </dgm:t>
    </dgm:pt>
    <dgm:pt modelId="{5C3E32FB-035F-49C3-B699-F8E2F8FAB003}" type="parTrans" cxnId="{03DC3A02-A1B7-45CB-B1B8-B472AD335BBA}">
      <dgm:prSet/>
      <dgm:spPr/>
      <dgm:t>
        <a:bodyPr/>
        <a:lstStyle/>
        <a:p>
          <a:endParaRPr lang="en-US"/>
        </a:p>
      </dgm:t>
    </dgm:pt>
    <dgm:pt modelId="{56D67CEA-FE35-48F7-A158-52DC5B4F4F3C}" type="sibTrans" cxnId="{03DC3A02-A1B7-45CB-B1B8-B472AD335BBA}">
      <dgm:prSet/>
      <dgm:spPr/>
      <dgm:t>
        <a:bodyPr/>
        <a:lstStyle/>
        <a:p>
          <a:endParaRPr lang="en-US"/>
        </a:p>
      </dgm:t>
    </dgm:pt>
    <dgm:pt modelId="{EEAEC2C0-86F4-463B-BDCE-A564D98D196C}">
      <dgm:prSet custT="1"/>
      <dgm:spPr/>
      <dgm:t>
        <a:bodyPr/>
        <a:lstStyle/>
        <a:p>
          <a:r>
            <a:rPr lang="en-US" sz="2800" b="1" dirty="0"/>
            <a:t>No, we’re not. Our revised statement recognizes solicitation is protected, including when done via the Internet. </a:t>
          </a:r>
          <a:endParaRPr lang="en-US" sz="2800" dirty="0"/>
        </a:p>
      </dgm:t>
    </dgm:pt>
    <dgm:pt modelId="{F15A4513-92D2-4391-8C7F-98900000C006}" type="parTrans" cxnId="{DFE523C5-D388-4C6E-B4B1-A1B36C46A816}">
      <dgm:prSet/>
      <dgm:spPr/>
      <dgm:t>
        <a:bodyPr/>
        <a:lstStyle/>
        <a:p>
          <a:endParaRPr lang="en-US"/>
        </a:p>
      </dgm:t>
    </dgm:pt>
    <dgm:pt modelId="{2F5DC38F-78EE-469F-94A4-DFDD0C14C173}" type="sibTrans" cxnId="{DFE523C5-D388-4C6E-B4B1-A1B36C46A816}">
      <dgm:prSet/>
      <dgm:spPr/>
      <dgm:t>
        <a:bodyPr/>
        <a:lstStyle/>
        <a:p>
          <a:endParaRPr lang="en-US"/>
        </a:p>
      </dgm:t>
    </dgm:pt>
    <dgm:pt modelId="{D481AE05-D6E8-48EE-AB8D-25BED48157AB}">
      <dgm:prSet/>
      <dgm:spPr/>
      <dgm:t>
        <a:bodyPr/>
        <a:lstStyle/>
        <a:p>
          <a:r>
            <a:rPr lang="en-US" b="1" dirty="0"/>
            <a:t>“States are not authorized to regulate P.L. 86-272.”</a:t>
          </a:r>
          <a:endParaRPr lang="en-US" dirty="0"/>
        </a:p>
      </dgm:t>
    </dgm:pt>
    <dgm:pt modelId="{79F59992-D0F1-43F0-9F3E-8123C586ECB8}" type="parTrans" cxnId="{53347EC3-FE04-4900-971A-0AE01E491BF9}">
      <dgm:prSet/>
      <dgm:spPr/>
      <dgm:t>
        <a:bodyPr/>
        <a:lstStyle/>
        <a:p>
          <a:endParaRPr lang="en-US"/>
        </a:p>
      </dgm:t>
    </dgm:pt>
    <dgm:pt modelId="{FE0854F0-7BF6-4565-A283-0B8D5623F1A0}" type="sibTrans" cxnId="{53347EC3-FE04-4900-971A-0AE01E491BF9}">
      <dgm:prSet/>
      <dgm:spPr/>
      <dgm:t>
        <a:bodyPr/>
        <a:lstStyle/>
        <a:p>
          <a:endParaRPr lang="en-US"/>
        </a:p>
      </dgm:t>
    </dgm:pt>
    <dgm:pt modelId="{75BAE60C-F959-4747-ABD4-1EAB01124345}">
      <dgm:prSet custT="1"/>
      <dgm:spPr/>
      <dgm:t>
        <a:bodyPr/>
        <a:lstStyle/>
        <a:p>
          <a:r>
            <a:rPr lang="en-US" sz="2800" b="1" dirty="0"/>
            <a:t>We agree. No one is. And that’s not what we’re doing. </a:t>
          </a:r>
          <a:endParaRPr lang="en-US" sz="2800" dirty="0"/>
        </a:p>
      </dgm:t>
    </dgm:pt>
    <dgm:pt modelId="{BA916038-735F-4C62-9683-6BE7DB82B61A}" type="parTrans" cxnId="{DDDCE49C-AE8D-4269-BB1D-2C58E71AD5C4}">
      <dgm:prSet/>
      <dgm:spPr/>
      <dgm:t>
        <a:bodyPr/>
        <a:lstStyle/>
        <a:p>
          <a:endParaRPr lang="en-US"/>
        </a:p>
      </dgm:t>
    </dgm:pt>
    <dgm:pt modelId="{261D7D85-8977-4B5D-B43C-DAEDDAED9948}" type="sibTrans" cxnId="{DDDCE49C-AE8D-4269-BB1D-2C58E71AD5C4}">
      <dgm:prSet/>
      <dgm:spPr/>
      <dgm:t>
        <a:bodyPr/>
        <a:lstStyle/>
        <a:p>
          <a:endParaRPr lang="en-US"/>
        </a:p>
      </dgm:t>
    </dgm:pt>
    <dgm:pt modelId="{67F3C9C5-1DCB-4926-A359-4F7CAF20B219}" type="pres">
      <dgm:prSet presAssocID="{5A8C9C94-9C62-4C68-9BE8-CF7E5DF3D671}" presName="Name0" presStyleCnt="0">
        <dgm:presLayoutVars>
          <dgm:dir/>
          <dgm:animLvl val="lvl"/>
          <dgm:resizeHandles val="exact"/>
        </dgm:presLayoutVars>
      </dgm:prSet>
      <dgm:spPr/>
    </dgm:pt>
    <dgm:pt modelId="{45200162-B70D-4158-93A9-C4B261FE990C}" type="pres">
      <dgm:prSet presAssocID="{D481AE05-D6E8-48EE-AB8D-25BED48157AB}" presName="boxAndChildren" presStyleCnt="0"/>
      <dgm:spPr/>
    </dgm:pt>
    <dgm:pt modelId="{EC0E9003-517C-4420-899A-25C9066AA532}" type="pres">
      <dgm:prSet presAssocID="{D481AE05-D6E8-48EE-AB8D-25BED48157AB}" presName="parentTextBox" presStyleLbl="alignNode1" presStyleIdx="0" presStyleCnt="2" custScaleX="158846"/>
      <dgm:spPr/>
    </dgm:pt>
    <dgm:pt modelId="{C4C7F405-F967-40FA-A590-038FAACBABE3}" type="pres">
      <dgm:prSet presAssocID="{D481AE05-D6E8-48EE-AB8D-25BED48157AB}" presName="descendantBox" presStyleLbl="bgAccFollowNode1" presStyleIdx="0" presStyleCnt="2" custScaleX="82854"/>
      <dgm:spPr/>
    </dgm:pt>
    <dgm:pt modelId="{FAB368C8-C715-4AE2-AC43-14D63071DDDB}" type="pres">
      <dgm:prSet presAssocID="{56D67CEA-FE35-48F7-A158-52DC5B4F4F3C}" presName="sp" presStyleCnt="0"/>
      <dgm:spPr/>
    </dgm:pt>
    <dgm:pt modelId="{D5781117-1F25-4B3D-A4CC-921D054738AD}" type="pres">
      <dgm:prSet presAssocID="{B40CD443-B4AD-4CB4-9AB4-53F346A57BCE}" presName="arrowAndChildren" presStyleCnt="0"/>
      <dgm:spPr/>
    </dgm:pt>
    <dgm:pt modelId="{8616CB49-49F6-473C-82C6-D86A1168BA3F}" type="pres">
      <dgm:prSet presAssocID="{B40CD443-B4AD-4CB4-9AB4-53F346A57BCE}" presName="parentTextArrow" presStyleLbl="node1" presStyleIdx="0" presStyleCnt="0"/>
      <dgm:spPr/>
    </dgm:pt>
    <dgm:pt modelId="{5251ADB2-6A7A-4B2F-883D-7D88EF7F8DC7}" type="pres">
      <dgm:prSet presAssocID="{B40CD443-B4AD-4CB4-9AB4-53F346A57BCE}" presName="arrow" presStyleLbl="alignNode1" presStyleIdx="1" presStyleCnt="2" custScaleX="152106"/>
      <dgm:spPr/>
    </dgm:pt>
    <dgm:pt modelId="{2C4B7C9A-CAF4-476D-AE74-E5A68D79137A}" type="pres">
      <dgm:prSet presAssocID="{B40CD443-B4AD-4CB4-9AB4-53F346A57BCE}" presName="descendantArrow" presStyleLbl="bgAccFollowNode1" presStyleIdx="1" presStyleCnt="2" custScaleX="82209"/>
      <dgm:spPr/>
    </dgm:pt>
  </dgm:ptLst>
  <dgm:cxnLst>
    <dgm:cxn modelId="{03DC3A02-A1B7-45CB-B1B8-B472AD335BBA}" srcId="{5A8C9C94-9C62-4C68-9BE8-CF7E5DF3D671}" destId="{B40CD443-B4AD-4CB4-9AB4-53F346A57BCE}" srcOrd="0" destOrd="0" parTransId="{5C3E32FB-035F-49C3-B699-F8E2F8FAB003}" sibTransId="{56D67CEA-FE35-48F7-A158-52DC5B4F4F3C}"/>
    <dgm:cxn modelId="{257BD303-C45D-41E0-9298-3755D19739A6}" type="presOf" srcId="{D481AE05-D6E8-48EE-AB8D-25BED48157AB}" destId="{EC0E9003-517C-4420-899A-25C9066AA532}" srcOrd="0" destOrd="0" presId="urn:microsoft.com/office/officeart/2016/7/layout/VerticalDownArrowProcess"/>
    <dgm:cxn modelId="{E8A49F43-7A1B-4FC5-83F2-7076C5CAE66C}" type="presOf" srcId="{B40CD443-B4AD-4CB4-9AB4-53F346A57BCE}" destId="{5251ADB2-6A7A-4B2F-883D-7D88EF7F8DC7}" srcOrd="1" destOrd="0" presId="urn:microsoft.com/office/officeart/2016/7/layout/VerticalDownArrowProcess"/>
    <dgm:cxn modelId="{83DFC547-07B6-4860-8821-453B2A70FCB2}" type="presOf" srcId="{75BAE60C-F959-4747-ABD4-1EAB01124345}" destId="{C4C7F405-F967-40FA-A590-038FAACBABE3}" srcOrd="0" destOrd="0" presId="urn:microsoft.com/office/officeart/2016/7/layout/VerticalDownArrowProcess"/>
    <dgm:cxn modelId="{DDDCE49C-AE8D-4269-BB1D-2C58E71AD5C4}" srcId="{D481AE05-D6E8-48EE-AB8D-25BED48157AB}" destId="{75BAE60C-F959-4747-ABD4-1EAB01124345}" srcOrd="0" destOrd="0" parTransId="{BA916038-735F-4C62-9683-6BE7DB82B61A}" sibTransId="{261D7D85-8977-4B5D-B43C-DAEDDAED9948}"/>
    <dgm:cxn modelId="{72DEECBA-7CCB-4DF5-9E38-30C49D62494B}" type="presOf" srcId="{5A8C9C94-9C62-4C68-9BE8-CF7E5DF3D671}" destId="{67F3C9C5-1DCB-4926-A359-4F7CAF20B219}" srcOrd="0" destOrd="0" presId="urn:microsoft.com/office/officeart/2016/7/layout/VerticalDownArrowProcess"/>
    <dgm:cxn modelId="{6FD1D0BE-65FB-4ACC-9882-14DDAA1620A0}" type="presOf" srcId="{B40CD443-B4AD-4CB4-9AB4-53F346A57BCE}" destId="{8616CB49-49F6-473C-82C6-D86A1168BA3F}" srcOrd="0" destOrd="0" presId="urn:microsoft.com/office/officeart/2016/7/layout/VerticalDownArrowProcess"/>
    <dgm:cxn modelId="{53347EC3-FE04-4900-971A-0AE01E491BF9}" srcId="{5A8C9C94-9C62-4C68-9BE8-CF7E5DF3D671}" destId="{D481AE05-D6E8-48EE-AB8D-25BED48157AB}" srcOrd="1" destOrd="0" parTransId="{79F59992-D0F1-43F0-9F3E-8123C586ECB8}" sibTransId="{FE0854F0-7BF6-4565-A283-0B8D5623F1A0}"/>
    <dgm:cxn modelId="{DFE523C5-D388-4C6E-B4B1-A1B36C46A816}" srcId="{B40CD443-B4AD-4CB4-9AB4-53F346A57BCE}" destId="{EEAEC2C0-86F4-463B-BDCE-A564D98D196C}" srcOrd="0" destOrd="0" parTransId="{F15A4513-92D2-4391-8C7F-98900000C006}" sibTransId="{2F5DC38F-78EE-469F-94A4-DFDD0C14C173}"/>
    <dgm:cxn modelId="{EE598FE7-0CAA-4EEB-9D47-4F392F55E023}" type="presOf" srcId="{EEAEC2C0-86F4-463B-BDCE-A564D98D196C}" destId="{2C4B7C9A-CAF4-476D-AE74-E5A68D79137A}" srcOrd="0" destOrd="0" presId="urn:microsoft.com/office/officeart/2016/7/layout/VerticalDownArrowProcess"/>
    <dgm:cxn modelId="{FEFCEDC2-1E39-4A38-B123-20B36B6C5858}" type="presParOf" srcId="{67F3C9C5-1DCB-4926-A359-4F7CAF20B219}" destId="{45200162-B70D-4158-93A9-C4B261FE990C}" srcOrd="0" destOrd="0" presId="urn:microsoft.com/office/officeart/2016/7/layout/VerticalDownArrowProcess"/>
    <dgm:cxn modelId="{F38F75B1-2423-49BD-B720-6861A2551331}" type="presParOf" srcId="{45200162-B70D-4158-93A9-C4B261FE990C}" destId="{EC0E9003-517C-4420-899A-25C9066AA532}" srcOrd="0" destOrd="0" presId="urn:microsoft.com/office/officeart/2016/7/layout/VerticalDownArrowProcess"/>
    <dgm:cxn modelId="{CF7DE35A-9963-4F57-B752-8F0F93439085}" type="presParOf" srcId="{45200162-B70D-4158-93A9-C4B261FE990C}" destId="{C4C7F405-F967-40FA-A590-038FAACBABE3}" srcOrd="1" destOrd="0" presId="urn:microsoft.com/office/officeart/2016/7/layout/VerticalDownArrowProcess"/>
    <dgm:cxn modelId="{8B61A528-250A-46EB-BDF7-99D25148281E}" type="presParOf" srcId="{67F3C9C5-1DCB-4926-A359-4F7CAF20B219}" destId="{FAB368C8-C715-4AE2-AC43-14D63071DDDB}" srcOrd="1" destOrd="0" presId="urn:microsoft.com/office/officeart/2016/7/layout/VerticalDownArrowProcess"/>
    <dgm:cxn modelId="{9DDFB63E-C377-40C2-B1BA-7C7FC737FCB2}" type="presParOf" srcId="{67F3C9C5-1DCB-4926-A359-4F7CAF20B219}" destId="{D5781117-1F25-4B3D-A4CC-921D054738AD}" srcOrd="2" destOrd="0" presId="urn:microsoft.com/office/officeart/2016/7/layout/VerticalDownArrowProcess"/>
    <dgm:cxn modelId="{CE7D6660-78E5-4D9C-9908-0B1290263DDE}" type="presParOf" srcId="{D5781117-1F25-4B3D-A4CC-921D054738AD}" destId="{8616CB49-49F6-473C-82C6-D86A1168BA3F}" srcOrd="0" destOrd="0" presId="urn:microsoft.com/office/officeart/2016/7/layout/VerticalDownArrowProcess"/>
    <dgm:cxn modelId="{0B94D19B-0BA0-4568-BAAC-7389D1E0D9D2}" type="presParOf" srcId="{D5781117-1F25-4B3D-A4CC-921D054738AD}" destId="{5251ADB2-6A7A-4B2F-883D-7D88EF7F8DC7}" srcOrd="1" destOrd="0" presId="urn:microsoft.com/office/officeart/2016/7/layout/VerticalDownArrowProcess"/>
    <dgm:cxn modelId="{5363833B-2C07-4EB5-AD85-4CE25061A15E}" type="presParOf" srcId="{D5781117-1F25-4B3D-A4CC-921D054738AD}" destId="{2C4B7C9A-CAF4-476D-AE74-E5A68D79137A}" srcOrd="2" destOrd="0" presId="urn:microsoft.com/office/officeart/2016/7/layout/VerticalDown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5AEB97D-89A8-40FA-A385-7E30D6FEBE2D}" type="doc">
      <dgm:prSet loTypeId="urn:microsoft.com/office/officeart/2008/layout/LinedList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FD5B2721-661D-4829-89D3-54BD3172C36E}">
      <dgm:prSet/>
      <dgm:spPr/>
      <dgm:t>
        <a:bodyPr/>
        <a:lstStyle/>
        <a:p>
          <a:r>
            <a:rPr lang="en-US" b="1" dirty="0"/>
            <a:t>Statutes are worded very, very GENERALLY and there is no regulatory agency authorized to issue necessary guidance. </a:t>
          </a:r>
          <a:endParaRPr lang="en-US" dirty="0"/>
        </a:p>
      </dgm:t>
    </dgm:pt>
    <dgm:pt modelId="{2CF25D7A-18F6-4DAE-844C-0D4E3A9273E2}" type="parTrans" cxnId="{C4A8A8F9-0305-4735-81C8-0EEC473F4907}">
      <dgm:prSet/>
      <dgm:spPr/>
      <dgm:t>
        <a:bodyPr/>
        <a:lstStyle/>
        <a:p>
          <a:endParaRPr lang="en-US"/>
        </a:p>
      </dgm:t>
    </dgm:pt>
    <dgm:pt modelId="{BB7D9253-DE48-4F91-9AF6-72023AC3692F}" type="sibTrans" cxnId="{C4A8A8F9-0305-4735-81C8-0EEC473F4907}">
      <dgm:prSet/>
      <dgm:spPr/>
      <dgm:t>
        <a:bodyPr/>
        <a:lstStyle/>
        <a:p>
          <a:endParaRPr lang="en-US"/>
        </a:p>
      </dgm:t>
    </dgm:pt>
    <dgm:pt modelId="{BBEE9D4C-3B78-4936-8AAD-1582B5C1CFB3}">
      <dgm:prSet/>
      <dgm:spPr/>
      <dgm:t>
        <a:bodyPr/>
        <a:lstStyle/>
        <a:p>
          <a:r>
            <a:rPr lang="en-US" b="1" dirty="0"/>
            <a:t>Statutes are never updated even when commerce changes substantially (like it has in the last 65 years more than any other time in all of human history . . . )</a:t>
          </a:r>
          <a:endParaRPr lang="en-US" dirty="0"/>
        </a:p>
      </dgm:t>
    </dgm:pt>
    <dgm:pt modelId="{EA3A963F-072D-4932-B3DA-329BE0325FAA}" type="parTrans" cxnId="{AFF336E4-CA9E-4E9B-97A3-488112096EB5}">
      <dgm:prSet/>
      <dgm:spPr/>
      <dgm:t>
        <a:bodyPr/>
        <a:lstStyle/>
        <a:p>
          <a:endParaRPr lang="en-US"/>
        </a:p>
      </dgm:t>
    </dgm:pt>
    <dgm:pt modelId="{EADA864A-3F87-40ED-82A5-AEBE953F6ED3}" type="sibTrans" cxnId="{AFF336E4-CA9E-4E9B-97A3-488112096EB5}">
      <dgm:prSet/>
      <dgm:spPr/>
      <dgm:t>
        <a:bodyPr/>
        <a:lstStyle/>
        <a:p>
          <a:endParaRPr lang="en-US"/>
        </a:p>
      </dgm:t>
    </dgm:pt>
    <dgm:pt modelId="{2038A902-F208-466C-8BDB-8B9116FC277B}">
      <dgm:prSet/>
      <dgm:spPr/>
      <dgm:t>
        <a:bodyPr/>
        <a:lstStyle/>
        <a:p>
          <a:r>
            <a:rPr lang="en-US" b="1" dirty="0"/>
            <a:t>Litigation is slow, often only addresses fact-specific issues, and the results are never “universal” unless issued by the U.S. Supreme Court. </a:t>
          </a:r>
          <a:endParaRPr lang="en-US" dirty="0"/>
        </a:p>
      </dgm:t>
    </dgm:pt>
    <dgm:pt modelId="{99760FC6-D88D-41BE-9160-D9A5E71B92A3}" type="parTrans" cxnId="{2DE22B66-3B31-4F91-9818-7E14D2E8B8E9}">
      <dgm:prSet/>
      <dgm:spPr/>
      <dgm:t>
        <a:bodyPr/>
        <a:lstStyle/>
        <a:p>
          <a:endParaRPr lang="en-US"/>
        </a:p>
      </dgm:t>
    </dgm:pt>
    <dgm:pt modelId="{A9C8695C-288D-4F64-A913-23072EFBE301}" type="sibTrans" cxnId="{2DE22B66-3B31-4F91-9818-7E14D2E8B8E9}">
      <dgm:prSet/>
      <dgm:spPr/>
      <dgm:t>
        <a:bodyPr/>
        <a:lstStyle/>
        <a:p>
          <a:endParaRPr lang="en-US"/>
        </a:p>
      </dgm:t>
    </dgm:pt>
    <dgm:pt modelId="{38D54374-4725-434B-8042-A3C899EA2A6E}" type="pres">
      <dgm:prSet presAssocID="{E5AEB97D-89A8-40FA-A385-7E30D6FEBE2D}" presName="vert0" presStyleCnt="0">
        <dgm:presLayoutVars>
          <dgm:dir/>
          <dgm:animOne val="branch"/>
          <dgm:animLvl val="lvl"/>
        </dgm:presLayoutVars>
      </dgm:prSet>
      <dgm:spPr/>
    </dgm:pt>
    <dgm:pt modelId="{612791C4-23E8-45B0-B603-978316614369}" type="pres">
      <dgm:prSet presAssocID="{FD5B2721-661D-4829-89D3-54BD3172C36E}" presName="thickLine" presStyleLbl="alignNode1" presStyleIdx="0" presStyleCnt="3"/>
      <dgm:spPr/>
    </dgm:pt>
    <dgm:pt modelId="{26FF12D1-DBCD-4310-98AD-C0EF811DA903}" type="pres">
      <dgm:prSet presAssocID="{FD5B2721-661D-4829-89D3-54BD3172C36E}" presName="horz1" presStyleCnt="0"/>
      <dgm:spPr/>
    </dgm:pt>
    <dgm:pt modelId="{37C9B8D7-18DB-40F5-BE6A-2C78425EA4CF}" type="pres">
      <dgm:prSet presAssocID="{FD5B2721-661D-4829-89D3-54BD3172C36E}" presName="tx1" presStyleLbl="revTx" presStyleIdx="0" presStyleCnt="3"/>
      <dgm:spPr/>
    </dgm:pt>
    <dgm:pt modelId="{77C18979-6F3E-4FE9-B65A-15709B02FFD6}" type="pres">
      <dgm:prSet presAssocID="{FD5B2721-661D-4829-89D3-54BD3172C36E}" presName="vert1" presStyleCnt="0"/>
      <dgm:spPr/>
    </dgm:pt>
    <dgm:pt modelId="{C18B5975-1F33-415A-8CBD-789CBCB21931}" type="pres">
      <dgm:prSet presAssocID="{BBEE9D4C-3B78-4936-8AAD-1582B5C1CFB3}" presName="thickLine" presStyleLbl="alignNode1" presStyleIdx="1" presStyleCnt="3"/>
      <dgm:spPr/>
    </dgm:pt>
    <dgm:pt modelId="{F18BA93B-96BF-42D5-9B0E-E4D5E373E734}" type="pres">
      <dgm:prSet presAssocID="{BBEE9D4C-3B78-4936-8AAD-1582B5C1CFB3}" presName="horz1" presStyleCnt="0"/>
      <dgm:spPr/>
    </dgm:pt>
    <dgm:pt modelId="{94053D0F-A6B0-40C0-93A8-9B7BEFC1FB73}" type="pres">
      <dgm:prSet presAssocID="{BBEE9D4C-3B78-4936-8AAD-1582B5C1CFB3}" presName="tx1" presStyleLbl="revTx" presStyleIdx="1" presStyleCnt="3" custScaleY="130877"/>
      <dgm:spPr/>
    </dgm:pt>
    <dgm:pt modelId="{31AB9739-EC73-44D9-85AE-F45EFC5D81A6}" type="pres">
      <dgm:prSet presAssocID="{BBEE9D4C-3B78-4936-8AAD-1582B5C1CFB3}" presName="vert1" presStyleCnt="0"/>
      <dgm:spPr/>
    </dgm:pt>
    <dgm:pt modelId="{5A552695-8A1C-47E8-884A-01C22546BD7B}" type="pres">
      <dgm:prSet presAssocID="{2038A902-F208-466C-8BDB-8B9116FC277B}" presName="thickLine" presStyleLbl="alignNode1" presStyleIdx="2" presStyleCnt="3"/>
      <dgm:spPr/>
    </dgm:pt>
    <dgm:pt modelId="{DC8C6C9F-6500-45C9-A5E3-CF7A92ED1C38}" type="pres">
      <dgm:prSet presAssocID="{2038A902-F208-466C-8BDB-8B9116FC277B}" presName="horz1" presStyleCnt="0"/>
      <dgm:spPr/>
    </dgm:pt>
    <dgm:pt modelId="{C1093B1C-D739-447B-8210-4835D2FE1446}" type="pres">
      <dgm:prSet presAssocID="{2038A902-F208-466C-8BDB-8B9116FC277B}" presName="tx1" presStyleLbl="revTx" presStyleIdx="2" presStyleCnt="3" custScaleY="130610"/>
      <dgm:spPr/>
    </dgm:pt>
    <dgm:pt modelId="{211C5BC0-3239-4AAA-850B-2C46EAFB50B0}" type="pres">
      <dgm:prSet presAssocID="{2038A902-F208-466C-8BDB-8B9116FC277B}" presName="vert1" presStyleCnt="0"/>
      <dgm:spPr/>
    </dgm:pt>
  </dgm:ptLst>
  <dgm:cxnLst>
    <dgm:cxn modelId="{D00A7E3E-9069-4FC8-8956-CB26BFCCC9E9}" type="presOf" srcId="{2038A902-F208-466C-8BDB-8B9116FC277B}" destId="{C1093B1C-D739-447B-8210-4835D2FE1446}" srcOrd="0" destOrd="0" presId="urn:microsoft.com/office/officeart/2008/layout/LinedList"/>
    <dgm:cxn modelId="{2DE22B66-3B31-4F91-9818-7E14D2E8B8E9}" srcId="{E5AEB97D-89A8-40FA-A385-7E30D6FEBE2D}" destId="{2038A902-F208-466C-8BDB-8B9116FC277B}" srcOrd="2" destOrd="0" parTransId="{99760FC6-D88D-41BE-9160-D9A5E71B92A3}" sibTransId="{A9C8695C-288D-4F64-A913-23072EFBE301}"/>
    <dgm:cxn modelId="{2F9BF581-A39E-4CA3-A3F7-759548A99CA3}" type="presOf" srcId="{E5AEB97D-89A8-40FA-A385-7E30D6FEBE2D}" destId="{38D54374-4725-434B-8042-A3C899EA2A6E}" srcOrd="0" destOrd="0" presId="urn:microsoft.com/office/officeart/2008/layout/LinedList"/>
    <dgm:cxn modelId="{54F58EA8-A1C2-4759-830D-62B023B05DBF}" type="presOf" srcId="{BBEE9D4C-3B78-4936-8AAD-1582B5C1CFB3}" destId="{94053D0F-A6B0-40C0-93A8-9B7BEFC1FB73}" srcOrd="0" destOrd="0" presId="urn:microsoft.com/office/officeart/2008/layout/LinedList"/>
    <dgm:cxn modelId="{45E751D1-F24D-456D-9496-F932A90FF32C}" type="presOf" srcId="{FD5B2721-661D-4829-89D3-54BD3172C36E}" destId="{37C9B8D7-18DB-40F5-BE6A-2C78425EA4CF}" srcOrd="0" destOrd="0" presId="urn:microsoft.com/office/officeart/2008/layout/LinedList"/>
    <dgm:cxn modelId="{AFF336E4-CA9E-4E9B-97A3-488112096EB5}" srcId="{E5AEB97D-89A8-40FA-A385-7E30D6FEBE2D}" destId="{BBEE9D4C-3B78-4936-8AAD-1582B5C1CFB3}" srcOrd="1" destOrd="0" parTransId="{EA3A963F-072D-4932-B3DA-329BE0325FAA}" sibTransId="{EADA864A-3F87-40ED-82A5-AEBE953F6ED3}"/>
    <dgm:cxn modelId="{C4A8A8F9-0305-4735-81C8-0EEC473F4907}" srcId="{E5AEB97D-89A8-40FA-A385-7E30D6FEBE2D}" destId="{FD5B2721-661D-4829-89D3-54BD3172C36E}" srcOrd="0" destOrd="0" parTransId="{2CF25D7A-18F6-4DAE-844C-0D4E3A9273E2}" sibTransId="{BB7D9253-DE48-4F91-9AF6-72023AC3692F}"/>
    <dgm:cxn modelId="{45E7CBEA-35D7-4AE7-A747-08EB86A22D58}" type="presParOf" srcId="{38D54374-4725-434B-8042-A3C899EA2A6E}" destId="{612791C4-23E8-45B0-B603-978316614369}" srcOrd="0" destOrd="0" presId="urn:microsoft.com/office/officeart/2008/layout/LinedList"/>
    <dgm:cxn modelId="{281C8F52-6DF1-40CE-BEA5-F625F76A19CE}" type="presParOf" srcId="{38D54374-4725-434B-8042-A3C899EA2A6E}" destId="{26FF12D1-DBCD-4310-98AD-C0EF811DA903}" srcOrd="1" destOrd="0" presId="urn:microsoft.com/office/officeart/2008/layout/LinedList"/>
    <dgm:cxn modelId="{EEF9511A-B218-455F-8B35-B47B5DEFD0D5}" type="presParOf" srcId="{26FF12D1-DBCD-4310-98AD-C0EF811DA903}" destId="{37C9B8D7-18DB-40F5-BE6A-2C78425EA4CF}" srcOrd="0" destOrd="0" presId="urn:microsoft.com/office/officeart/2008/layout/LinedList"/>
    <dgm:cxn modelId="{595AED9F-CD22-488A-9342-D3642378DA47}" type="presParOf" srcId="{26FF12D1-DBCD-4310-98AD-C0EF811DA903}" destId="{77C18979-6F3E-4FE9-B65A-15709B02FFD6}" srcOrd="1" destOrd="0" presId="urn:microsoft.com/office/officeart/2008/layout/LinedList"/>
    <dgm:cxn modelId="{AB140298-BD74-43D3-A429-E31850731B08}" type="presParOf" srcId="{38D54374-4725-434B-8042-A3C899EA2A6E}" destId="{C18B5975-1F33-415A-8CBD-789CBCB21931}" srcOrd="2" destOrd="0" presId="urn:microsoft.com/office/officeart/2008/layout/LinedList"/>
    <dgm:cxn modelId="{25143FB7-6B8C-4EDA-A0D4-ED904B0B7F65}" type="presParOf" srcId="{38D54374-4725-434B-8042-A3C899EA2A6E}" destId="{F18BA93B-96BF-42D5-9B0E-E4D5E373E734}" srcOrd="3" destOrd="0" presId="urn:microsoft.com/office/officeart/2008/layout/LinedList"/>
    <dgm:cxn modelId="{95E2DAC6-A395-4FA9-B410-5C53514EEEFF}" type="presParOf" srcId="{F18BA93B-96BF-42D5-9B0E-E4D5E373E734}" destId="{94053D0F-A6B0-40C0-93A8-9B7BEFC1FB73}" srcOrd="0" destOrd="0" presId="urn:microsoft.com/office/officeart/2008/layout/LinedList"/>
    <dgm:cxn modelId="{AB27767A-A8F9-4F2D-8186-6BAA07374A6C}" type="presParOf" srcId="{F18BA93B-96BF-42D5-9B0E-E4D5E373E734}" destId="{31AB9739-EC73-44D9-85AE-F45EFC5D81A6}" srcOrd="1" destOrd="0" presId="urn:microsoft.com/office/officeart/2008/layout/LinedList"/>
    <dgm:cxn modelId="{6088CE24-4D00-4CFC-9E65-4947632A91A0}" type="presParOf" srcId="{38D54374-4725-434B-8042-A3C899EA2A6E}" destId="{5A552695-8A1C-47E8-884A-01C22546BD7B}" srcOrd="4" destOrd="0" presId="urn:microsoft.com/office/officeart/2008/layout/LinedList"/>
    <dgm:cxn modelId="{F404A586-F679-44E9-95FC-D07C4E640E85}" type="presParOf" srcId="{38D54374-4725-434B-8042-A3C899EA2A6E}" destId="{DC8C6C9F-6500-45C9-A5E3-CF7A92ED1C38}" srcOrd="5" destOrd="0" presId="urn:microsoft.com/office/officeart/2008/layout/LinedList"/>
    <dgm:cxn modelId="{0D7C2AAF-39E5-4850-BCFC-6D342836BBFE}" type="presParOf" srcId="{DC8C6C9F-6500-45C9-A5E3-CF7A92ED1C38}" destId="{C1093B1C-D739-447B-8210-4835D2FE1446}" srcOrd="0" destOrd="0" presId="urn:microsoft.com/office/officeart/2008/layout/LinedList"/>
    <dgm:cxn modelId="{B478020E-D930-4E34-81B4-F3807248880B}" type="presParOf" srcId="{DC8C6C9F-6500-45C9-A5E3-CF7A92ED1C38}" destId="{211C5BC0-3239-4AAA-850B-2C46EAFB50B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0E9003-517C-4420-899A-25C9066AA532}">
      <dsp:nvSpPr>
        <dsp:cNvPr id="0" name=""/>
        <dsp:cNvSpPr/>
      </dsp:nvSpPr>
      <dsp:spPr>
        <a:xfrm>
          <a:off x="-51068" y="3022046"/>
          <a:ext cx="4380158" cy="13802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113" tIns="199136" rIns="196113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“States are not authorized to regulate P.L. 86-272.”</a:t>
          </a:r>
          <a:endParaRPr lang="en-US" sz="2800" kern="1200" dirty="0"/>
        </a:p>
      </dsp:txBody>
      <dsp:txXfrm>
        <a:off x="-51068" y="3022046"/>
        <a:ext cx="4380158" cy="1380284"/>
      </dsp:txXfrm>
    </dsp:sp>
    <dsp:sp modelId="{C4C7F405-F967-40FA-A590-038FAACBABE3}">
      <dsp:nvSpPr>
        <dsp:cNvPr id="0" name=""/>
        <dsp:cNvSpPr/>
      </dsp:nvSpPr>
      <dsp:spPr>
        <a:xfrm>
          <a:off x="4226952" y="3022046"/>
          <a:ext cx="6854066" cy="138028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805" tIns="355600" rIns="167805" bIns="35560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We agree. No one is. And that’s not what we’re doing. </a:t>
          </a:r>
          <a:endParaRPr lang="en-US" sz="2800" kern="1200" dirty="0"/>
        </a:p>
      </dsp:txBody>
      <dsp:txXfrm>
        <a:off x="4226952" y="3022046"/>
        <a:ext cx="6854066" cy="1380284"/>
      </dsp:txXfrm>
    </dsp:sp>
    <dsp:sp modelId="{5251ADB2-6A7A-4B2F-883D-7D88EF7F8DC7}">
      <dsp:nvSpPr>
        <dsp:cNvPr id="0" name=""/>
        <dsp:cNvSpPr/>
      </dsp:nvSpPr>
      <dsp:spPr>
        <a:xfrm rot="10800000">
          <a:off x="8734" y="228925"/>
          <a:ext cx="4194303" cy="2820629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113" tIns="170688" rIns="196113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“The MTC is effectively repealing P.L. 86-272.”</a:t>
          </a:r>
          <a:endParaRPr lang="en-US" sz="2400" kern="1200" dirty="0"/>
        </a:p>
      </dsp:txBody>
      <dsp:txXfrm rot="-10800000">
        <a:off x="8734" y="228925"/>
        <a:ext cx="4194303" cy="1833409"/>
      </dsp:txXfrm>
    </dsp:sp>
    <dsp:sp modelId="{2C4B7C9A-CAF4-476D-AE74-E5A68D79137A}">
      <dsp:nvSpPr>
        <dsp:cNvPr id="0" name=""/>
        <dsp:cNvSpPr/>
      </dsp:nvSpPr>
      <dsp:spPr>
        <a:xfrm>
          <a:off x="4220506" y="228925"/>
          <a:ext cx="6800708" cy="183340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805" tIns="355600" rIns="167805" bIns="35560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No, we’re not. Our revised statement recognizes solicitation is protected, including when done via the Internet. </a:t>
          </a:r>
          <a:endParaRPr lang="en-US" sz="2800" kern="1200" dirty="0"/>
        </a:p>
      </dsp:txBody>
      <dsp:txXfrm>
        <a:off x="4220506" y="228925"/>
        <a:ext cx="6800708" cy="183340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2791C4-23E8-45B0-B603-978316614369}">
      <dsp:nvSpPr>
        <dsp:cNvPr id="0" name=""/>
        <dsp:cNvSpPr/>
      </dsp:nvSpPr>
      <dsp:spPr>
        <a:xfrm>
          <a:off x="0" y="2558"/>
          <a:ext cx="7175442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2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7C9B8D7-18DB-40F5-BE6A-2C78425EA4CF}">
      <dsp:nvSpPr>
        <dsp:cNvPr id="0" name=""/>
        <dsp:cNvSpPr/>
      </dsp:nvSpPr>
      <dsp:spPr>
        <a:xfrm>
          <a:off x="0" y="2558"/>
          <a:ext cx="7175442" cy="14599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1" kern="1200" dirty="0"/>
            <a:t>Statutes are worded very, very GENERALLY and there is no regulatory agency authorized to issue necessary guidance. </a:t>
          </a:r>
          <a:endParaRPr lang="en-US" sz="3000" kern="1200" dirty="0"/>
        </a:p>
      </dsp:txBody>
      <dsp:txXfrm>
        <a:off x="0" y="2558"/>
        <a:ext cx="7175442" cy="1459982"/>
      </dsp:txXfrm>
    </dsp:sp>
    <dsp:sp modelId="{C18B5975-1F33-415A-8CBD-789CBCB21931}">
      <dsp:nvSpPr>
        <dsp:cNvPr id="0" name=""/>
        <dsp:cNvSpPr/>
      </dsp:nvSpPr>
      <dsp:spPr>
        <a:xfrm>
          <a:off x="0" y="1462540"/>
          <a:ext cx="7175442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3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4053D0F-A6B0-40C0-93A8-9B7BEFC1FB73}">
      <dsp:nvSpPr>
        <dsp:cNvPr id="0" name=""/>
        <dsp:cNvSpPr/>
      </dsp:nvSpPr>
      <dsp:spPr>
        <a:xfrm>
          <a:off x="0" y="1462540"/>
          <a:ext cx="7161434" cy="19107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1" kern="1200" dirty="0"/>
            <a:t>Statutes are never updated even when commerce changes substantially (like it has in the last 65 years more than any other time in all of human history . . . )</a:t>
          </a:r>
          <a:endParaRPr lang="en-US" sz="3000" kern="1200" dirty="0"/>
        </a:p>
      </dsp:txBody>
      <dsp:txXfrm>
        <a:off x="0" y="1462540"/>
        <a:ext cx="7161434" cy="1910781"/>
      </dsp:txXfrm>
    </dsp:sp>
    <dsp:sp modelId="{5A552695-8A1C-47E8-884A-01C22546BD7B}">
      <dsp:nvSpPr>
        <dsp:cNvPr id="0" name=""/>
        <dsp:cNvSpPr/>
      </dsp:nvSpPr>
      <dsp:spPr>
        <a:xfrm>
          <a:off x="0" y="3373321"/>
          <a:ext cx="7175442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4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1093B1C-D739-447B-8210-4835D2FE1446}">
      <dsp:nvSpPr>
        <dsp:cNvPr id="0" name=""/>
        <dsp:cNvSpPr/>
      </dsp:nvSpPr>
      <dsp:spPr>
        <a:xfrm>
          <a:off x="0" y="3373321"/>
          <a:ext cx="7161434" cy="19068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1" kern="1200" dirty="0"/>
            <a:t>Litigation is slow, often only addresses fact-specific issues, and the results are never “universal” unless issued by the U.S. Supreme Court. </a:t>
          </a:r>
          <a:endParaRPr lang="en-US" sz="3000" kern="1200" dirty="0"/>
        </a:p>
      </dsp:txBody>
      <dsp:txXfrm>
        <a:off x="0" y="3373321"/>
        <a:ext cx="7161434" cy="19068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VerticalDownArrowProcess">
  <dgm:title val="Vertical Down Arrow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36"/>
      <dgm:constr type="primFontSz" for="des" forName="parentTextArrow" refType="primFontSz" refFor="des" refForName="parentTextBox" op="equ"/>
      <dgm:constr type="primFontSz" for="des" forName="descendantArrow" val="24"/>
      <dgm:constr type="primFontSz" for="des" forName="descendantArrow" refType="primFontSz" refFor="des" refForName="parentTextArrow" op="lte"/>
      <dgm:constr type="primFontSz" for="des" forName="descendantBox" refType="primFontSz" refFor="des" refForName="parentTextArrow" op="lte"/>
      <dgm:constr type="primFontSz" for="des" forName="descendantBox" refType="primFontSz" refFor="des" refForName="parentTextBox" op="lte"/>
      <dgm:constr type="primFontSz" for="des" forName="descendantArrow" refType="primFontSz" refFor="des" refForName="parentTextBox" op="lte"/>
      <dgm:constr type="primFontSz" for="des" forName="descendantBox" refType="primFontSz" refFor="des" refForName="descendan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Box" refType="w" fact="0.25"/>
              <dgm:constr type="h" for="ch" forName="parentTextBox" refType="h"/>
              <dgm:constr type="t" for="ch" forName="parentTextBox"/>
              <dgm:constr type="w" for="ch" forName="descendantBox" refType="w" fact="0.75"/>
              <dgm:constr type="l" for="ch" forName="descendantBox" refType="w" fact="0.25"/>
              <dgm:constr type="b" for="ch" forName="descendantBox" refType="h"/>
              <dgm:constr type="h" for="ch" forName="descendantBox" refType="h"/>
            </dgm:constrLst>
            <dgm:ruleLst/>
            <dgm:layoutNode name="parentTextBox" styleLbl="alignNode1">
              <dgm:alg type="tx"/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descendantBox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presOf axis="des" ptType="node"/>
              <dgm:ruleLst>
                <dgm:rule type="primFontSz" val="11" fact="NaN" max="NaN"/>
              </dgm:ruleLst>
            </dgm:layoutNod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Arrow" refType="w" fact="0.25"/>
              <dgm:constr type="t" for="ch" forName="parentTextArrow"/>
              <dgm:constr type="h" for="ch" forName="parentTextArrow" refType="h" fact="0.65"/>
              <dgm:constr type="w" for="ch" forName="arrow" refType="w" fact="0.25"/>
              <dgm:constr type="h" for="ch" forName="arrow" refType="h"/>
              <dgm:constr type="l" for="ch" forName="descendantArrow" refType="w" fact="0.25"/>
              <dgm:constr type="w" for="ch" forName="descendantArrow" refType="w" fact="0.75"/>
              <dgm:constr type="b" for="ch" forName="descendantArrow" refType="h" fact="0.65"/>
              <dgm:constr type="h" for="ch" forName="descendantArrow" refType="h" fact="0.65"/>
            </dgm:constrLst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arrow" styleLbl="alignNode1">
              <dgm:alg type="sp"/>
              <dgm:shape xmlns:r="http://schemas.openxmlformats.org/officeDocument/2006/relationships" rot="180" type="upArrowCallout" r:blip="">
                <dgm:adjLst>
                  <dgm:adj idx="1" val="0.05"/>
                  <dgm:adj idx="2" val="0.1"/>
                  <dgm:adj idx="3" val="0.15"/>
                </dgm:adjLst>
              </dgm:shape>
              <dgm:presOf axis="self"/>
              <dgm:constrLst/>
              <dgm:ruleLst/>
            </dgm:layoutNode>
            <dgm:layoutNode name="descendantArrow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ruleLst>
                <dgm:rule type="primFontSz" val="11" fact="NaN" max="NaN"/>
              </dgm:ruleLst>
            </dgm:layoutNod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FEDEFD-04FB-479A-B7E4-0EA2030182C8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4567" y="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95443" y="3086099"/>
            <a:ext cx="6428721" cy="56530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6BD467-E9CE-4D8D-81FC-385D91C88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291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8750" y="34925"/>
            <a:ext cx="5297488" cy="2979738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209405" y="3120127"/>
            <a:ext cx="6358919" cy="581446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494C42-5034-4A46-9B78-EE3919A245F5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31965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5088" y="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6BD467-E9CE-4D8D-81FC-385D91C8800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5193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5088" y="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6BD467-E9CE-4D8D-81FC-385D91C8800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8070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BFDC86-7C54-33BF-2942-58E228DD04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72794DF-8B51-7497-1B59-409CA17AD1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5088" y="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D99EA0B-B831-8CE8-B7C9-E74EE15AE8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394B32-B826-EE51-C4A1-8EB9D23E75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6BD467-E9CE-4D8D-81FC-385D91C8800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985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E3FE-2A52-4BFD-866F-7468E077B710}" type="datetime1">
              <a:rPr lang="en-US" smtClean="0"/>
              <a:t>11/13/2025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001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CF3C1-CD21-49DD-B007-0E3BB43F67F8}" type="datetime1">
              <a:rPr lang="en-US" smtClean="0"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751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75AEC-37D3-4D1C-B3F1-20813135198E}" type="datetime1">
              <a:rPr lang="en-US" smtClean="0"/>
              <a:t>11/13/2025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945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4490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1633491"/>
            <a:ext cx="11029615" cy="4714043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A5F0-CC34-482B-B7D7-9B41821823C8}" type="datetime1">
              <a:rPr lang="en-US" smtClean="0"/>
              <a:t>11/13/2025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683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DAB7C-C874-4098-B6FA-7A7D41D46054}" type="datetime1">
              <a:rPr lang="en-US" smtClean="0"/>
              <a:t>11/13/2025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001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ED2E2-1542-4766-B14D-910888DE2F40}" type="datetime1">
              <a:rPr lang="en-US" smtClean="0"/>
              <a:t>11/13/2025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213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39CAA-DE3D-430A-BBEB-611F0ABD547B}" type="datetime1">
              <a:rPr lang="en-US" smtClean="0"/>
              <a:t>11/13/2025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094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3BBB6-D452-44CA-BE48-69C7636B069C}" type="datetime1">
              <a:rPr lang="en-US" smtClean="0"/>
              <a:t>11/13/2025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619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A268C-8FB5-4886-8264-FC595AF8391B}" type="datetime1">
              <a:rPr lang="en-US" smtClean="0"/>
              <a:t>11/13/2025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847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C277F93F-B245-4FE5-8EF7-CE30EA2F06A3}" type="datetime1">
              <a:rPr lang="en-US" smtClean="0"/>
              <a:t>11/13/2025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779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505B9-AE01-4BC3-856D-BB132BF34314}" type="datetime1">
              <a:rPr lang="en-US" smtClean="0"/>
              <a:t>11/13/2025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109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64E5414-ECEC-412A-94F2-109BABC55DD1}" type="datetime1">
              <a:rPr lang="en-US" smtClean="0"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596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A52FF1B8-145F-47AA-9F6F-7DA3201AA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2020104020203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21E816-31F5-48BB-BD02-D15F2F18B4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40487" y="2080644"/>
            <a:ext cx="7370057" cy="1466277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4400" dirty="0"/>
            </a:br>
            <a:br>
              <a:rPr lang="en-US" sz="4400" dirty="0"/>
            </a:br>
            <a:br>
              <a:rPr lang="en-US" sz="4400" dirty="0"/>
            </a:br>
            <a:br>
              <a:rPr lang="en-US" sz="4400" dirty="0"/>
            </a:br>
            <a:br>
              <a:rPr lang="en-US" sz="4400" dirty="0"/>
            </a:br>
            <a:r>
              <a:rPr lang="en-US" sz="4400" dirty="0"/>
              <a:t>Uniformity </a:t>
            </a:r>
            <a:r>
              <a:rPr lang="en-US" sz="4700" cap="none" dirty="0"/>
              <a:t>DEVELOPMENTS </a:t>
            </a:r>
            <a:br>
              <a:rPr lang="en-US" sz="4000" cap="none" dirty="0"/>
            </a:br>
            <a:r>
              <a:rPr lang="en-US" sz="2700" cap="none" dirty="0"/>
              <a:t>Report to the MTC Uniformity Committee</a:t>
            </a:r>
            <a:endParaRPr lang="en-US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5D6E6B-3353-491C-A3C6-F278D6CED8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23359" y="3909268"/>
            <a:ext cx="7187185" cy="637565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2000" dirty="0"/>
              <a:t>November 18, 2025</a:t>
            </a: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2000" dirty="0"/>
              <a:t>Helen Hecht, MTC Uniformity Counsel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DFE8A8C-8C1F-40A1-8A45-9D05B0DD8E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2020104020203"/>
              <a:ea typeface="+mn-ea"/>
              <a:cs typeface="+mn-cs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E1EF8C3-8F8A-447D-A5FF-C124268254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2020104020203"/>
              <a:ea typeface="+mn-ea"/>
              <a:cs typeface="+mn-cs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1B511BAF-6DC3-420A-8603-96945C66AD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2020104020203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9F09600-EAFC-4C54-94E9-659BE7BEF5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901" y="2244116"/>
            <a:ext cx="3084585" cy="1557715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069105-5D7C-96CF-7BD9-C260AB9E3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98EE3D-8CD1-4C3F-BD1C-C98C9596463C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Franklin Gothic Book" panose="020B05020201040202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Franklin Gothic Book" panose="020B0502020104020203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758055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F858DF7D-C2D0-4B03-A7A0-2F06B789E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B26B711-3121-40B0-8377-A64F3DC00C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45C4D3D-ABBA-4B4E-93E5-01E3437198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8DDD5E5-0097-4C6C-B266-5732EDA96C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952EF87-C74F-4D3F-9CAD-EEA1733C9B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597643"/>
            <a:ext cx="3703320" cy="5792922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7EDA8D8-38F4-6B79-CAC0-C81E46784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48" y="1037967"/>
            <a:ext cx="3054091" cy="4709131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EFF"/>
                </a:solidFill>
              </a:rPr>
              <a:t>A short history and recent developments	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32643F-229E-34F1-6D86-67BB07D1EA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1830" y="597643"/>
            <a:ext cx="7503635" cy="580315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sz="2400" b="1" dirty="0"/>
              <a:t>During the 80’s and 90’s partnership income grew at a faster pace.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sz="2400" b="1" dirty="0"/>
              <a:t>Private equity and private debt markets accelerated this growth.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sz="2400" b="1" dirty="0"/>
              <a:t>Partnership structures also became larger and more complex, including international partnerships.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sz="2400" b="1" dirty="0"/>
              <a:t>10 years ago, Congress recognized that the IRS couldn’t possibly audit these large partnerships and trace, adjust, and assess the issues at the partner level. So it passed </a:t>
            </a:r>
            <a:r>
              <a:rPr lang="en-US" sz="2400" b="1" dirty="0">
                <a:highlight>
                  <a:srgbClr val="FFFF00"/>
                </a:highlight>
              </a:rPr>
              <a:t>the Bi-Partisan Budget Act of 2015</a:t>
            </a:r>
            <a:r>
              <a:rPr lang="en-US" sz="2400" b="1" dirty="0"/>
              <a:t>—giving the IRS the authority to audit, adjust, and assess at the entity level.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436D28-8F9A-DC95-252E-3D34253B7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23914"/>
            <a:ext cx="105251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A98EE3D-8CD1-4C3F-BD1C-C98C9596463C}" type="slidenum">
              <a:rPr lang="en-US" smtClean="0"/>
              <a:pPr>
                <a:spcAft>
                  <a:spcPts val="600"/>
                </a:spcAft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7234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BD5C3EE-8D1E-A22D-9179-FD621D8B0B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F20D76A-1C38-45FA-01BA-5D829C3E6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52BF4EE-078B-2F13-B2AE-A3880F07A8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68598D5-F628-3B7F-E55F-6568902B2F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8724EC6-8BEE-E369-6ADA-7E86839655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B1E3261-6874-3206-EE19-88FE7FDD8A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597643"/>
            <a:ext cx="3703320" cy="5792922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838C565-389A-29DF-E6C2-C9A04FC15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48" y="1037967"/>
            <a:ext cx="3054091" cy="4709131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EFF"/>
                </a:solidFill>
              </a:rPr>
              <a:t>A short history and recent developments	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E146E8-E9F4-6224-EE6F-78E865F557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1830" y="597643"/>
            <a:ext cx="7503635" cy="580315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sz="2800" b="1" dirty="0"/>
              <a:t>This system depends on proper funding and staffing.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sz="2800" b="1" dirty="0"/>
              <a:t>Efforts to fund and staff the large partnership audit function began in earnest about 5 years ago—funding, recruiting, hiring, and training audit staff and investing in resources and guidance for practitioners and taxpayers. 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sz="2800" b="1" dirty="0"/>
              <a:t>That effort is now being curtailed.</a:t>
            </a:r>
          </a:p>
          <a:p>
            <a:pPr>
              <a:lnSpc>
                <a:spcPct val="100000"/>
              </a:lnSpc>
            </a:pPr>
            <a:endParaRPr lang="en-US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BFF512-CEAD-0992-E822-F0F186C0E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23914"/>
            <a:ext cx="105251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A98EE3D-8CD1-4C3F-BD1C-C98C9596463C}" type="slidenum">
              <a:rPr lang="en-US" smtClean="0"/>
              <a:pPr>
                <a:spcAft>
                  <a:spcPts val="600"/>
                </a:spcAft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1344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3722DE-681C-4438-F3A5-CA555E2682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1FEBAC2-34D8-C43D-36A3-AC36A62A2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it Matters to States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DDFF40-F2A8-A190-10FB-9EA4358DB8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1800"/>
              </a:spcBef>
            </a:pPr>
            <a:r>
              <a:rPr lang="en-US" sz="2800" b="1" dirty="0"/>
              <a:t>The primary benefit to states in conforming to the federal tax system is efficiency in enforcement. </a:t>
            </a:r>
          </a:p>
          <a:p>
            <a:pPr>
              <a:spcBef>
                <a:spcPts val="1800"/>
              </a:spcBef>
            </a:pPr>
            <a:r>
              <a:rPr lang="en-US" sz="2800" b="1" dirty="0"/>
              <a:t>Audits serve a critical function by identifying issues and determining if there are other tools necessary for enhancing compliance.</a:t>
            </a:r>
          </a:p>
          <a:p>
            <a:pPr>
              <a:spcBef>
                <a:spcPts val="1800"/>
              </a:spcBef>
            </a:pPr>
            <a:r>
              <a:rPr lang="en-US" sz="2800" b="1" dirty="0"/>
              <a:t>Audits also serve to help lawmakers focus on critical gaps or holes in the law that need addressing. </a:t>
            </a:r>
          </a:p>
          <a:p>
            <a:pPr>
              <a:spcBef>
                <a:spcPts val="1800"/>
              </a:spcBef>
            </a:pPr>
            <a:r>
              <a:rPr lang="en-US" sz="2800" b="1" dirty="0"/>
              <a:t>Audit policy should be fair—focusing more effort those issues where non-compliance may have the greatest impact to the overall system.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135006-DB0A-32B2-5759-D27E5CEA9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906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CA55F0C-59EF-462E-23FF-4096488CE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533" y="1027034"/>
            <a:ext cx="11306196" cy="370332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 dirty="0">
                <a:solidFill>
                  <a:schemeClr val="tx2"/>
                </a:solidFill>
              </a:rPr>
              <a:t>P.L. 86-272 Litigation – </a:t>
            </a:r>
            <a:endParaRPr lang="en-US" sz="4000" b="0" kern="1200" cap="all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B5A0DD7-58E4-5FE9-2DC5-FCE6E098D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028717"/>
            <a:ext cx="101644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457200">
              <a:spcAft>
                <a:spcPts val="600"/>
              </a:spcAft>
            </a:pPr>
            <a:fld id="{3A98EE3D-8CD1-4C3F-BD1C-C98C9596463C}" type="slidenum">
              <a:rPr lang="en-US">
                <a:solidFill>
                  <a:srgbClr val="FFFFFF"/>
                </a:solidFill>
              </a:rPr>
              <a:pPr defTabSz="457200">
                <a:spcAft>
                  <a:spcPts val="600"/>
                </a:spcAft>
              </a:pPr>
              <a:t>2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8255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B373F125-DEF3-41D6-9918-AB21A2ACC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1E9F226-EB6E-48C9-ADDA-636DE4BF4E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581" y="485678"/>
            <a:ext cx="4174743" cy="5888772"/>
          </a:xfrm>
          <a:prstGeom prst="rect">
            <a:avLst/>
          </a:prstGeom>
          <a:solidFill>
            <a:srgbClr val="4653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F43BAA32-C5A9-F95E-7C54-6C2918C27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9157" y="1113764"/>
            <a:ext cx="3269749" cy="4624327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P.L. 86-272 Litigation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A968D9-D0E6-C366-5626-F9456213D9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5905" y="1113764"/>
            <a:ext cx="6108179" cy="4624327"/>
          </a:xfrm>
        </p:spPr>
        <p:txBody>
          <a:bodyPr anchor="ctr"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2800" b="1" dirty="0"/>
              <a:t>In New York state – the </a:t>
            </a:r>
            <a:r>
              <a:rPr lang="en-US" sz="2800" b="1" i="1" dirty="0"/>
              <a:t>American Catalog Mailers Association </a:t>
            </a:r>
            <a:r>
              <a:rPr lang="en-US" sz="2800" b="1" dirty="0"/>
              <a:t>is on appeal. The lower court held the interpretation was valid but could not be applied retroactively.</a:t>
            </a:r>
          </a:p>
          <a:p>
            <a:pPr>
              <a:spcBef>
                <a:spcPts val="1800"/>
              </a:spcBef>
            </a:pPr>
            <a:r>
              <a:rPr lang="en-US" sz="2800" b="1" dirty="0"/>
              <a:t>NYC has also recently said it will follow the state’s approach.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5CC01F-AE05-4A85-D183-A36C25FDC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23914"/>
            <a:ext cx="105251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A98EE3D-8CD1-4C3F-BD1C-C98C9596463C}" type="slidenum">
              <a:rPr lang="en-US" smtClean="0"/>
              <a:pPr>
                <a:spcAft>
                  <a:spcPts val="600"/>
                </a:spcAft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648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FABBCE0-E08C-4BBE-9FD2-E2B253D4D5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A170D6-C779-B746-A823-EAA78AA3F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1729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This also continues to get A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lOT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of press &amp; Commentary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F426BAC-43D6-468E-B6FF-167034D5CE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60727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B02D80E-5995-4C54-8387-5893C2C894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96083C8-1401-4950-AF56-E2FAFE42D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06EBB6-70A8-8950-C558-21FB6D48C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23914"/>
            <a:ext cx="105251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A98EE3D-8CD1-4C3F-BD1C-C98C9596463C}" type="slidenum">
              <a:rPr lang="en-US" smtClean="0"/>
              <a:pPr>
                <a:spcAft>
                  <a:spcPts val="600"/>
                </a:spcAft>
              </a:pPr>
              <a:t>4</a:t>
            </a:fld>
            <a:endParaRPr lang="en-US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1E66A071-671A-BDF2-36AF-B96A9C1649B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043827"/>
              </p:ext>
            </p:extLst>
          </p:nvPr>
        </p:nvGraphicFramePr>
        <p:xfrm>
          <a:off x="581025" y="1723697"/>
          <a:ext cx="11029950" cy="46312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863739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10000"/>
              </a:schemeClr>
            </a:gs>
            <a:gs pos="100000">
              <a:schemeClr val="bg2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AB87097-2258-DA02-14EB-B0D8EFC763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2989FB-1024-49B7-BDF1-B3CE27D486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BBFC05-CB2A-D54E-FABB-003D16163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228" y="1037967"/>
            <a:ext cx="3054091" cy="4709131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>
                    <a:lumMod val="85000"/>
                    <a:lumOff val="15000"/>
                  </a:schemeClr>
                </a:solidFill>
              </a:rPr>
              <a:t>This is Always the problem with Any Federal preemption Laws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987D6F4-EC95-4EF1-A8AD-4B70386CEE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5F792DF-9D0A-4DB6-9A9E-7312F5A7E8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7498080" cy="9144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BC7EA7B-802E-41F4-8926-C4475287AA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6851" y="723898"/>
            <a:ext cx="7498616" cy="5676901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855F98-9C4A-E3C2-F675-FFFE8AC4D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23656"/>
            <a:ext cx="105251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A98EE3D-8CD1-4C3F-BD1C-C98C9596463C}" type="slidenum">
              <a:rPr lang="en-US">
                <a:solidFill>
                  <a:schemeClr val="bg1">
                    <a:lumMod val="85000"/>
                    <a:lumOff val="15000"/>
                  </a:schemeClr>
                </a:solidFill>
              </a:rPr>
              <a:pPr>
                <a:spcAft>
                  <a:spcPts val="600"/>
                </a:spcAft>
              </a:pPr>
              <a:t>5</a:t>
            </a:fld>
            <a:endParaRPr lang="en-US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FFFDC409-7C63-B6F2-39BC-99676884F6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6960411"/>
              </p:ext>
            </p:extLst>
          </p:nvPr>
        </p:nvGraphicFramePr>
        <p:xfrm>
          <a:off x="4435366" y="829036"/>
          <a:ext cx="7175442" cy="5282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769270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7FCB33-E3FB-0DE2-CA1F-2658F7DA24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4CCE5-3FD6-39CF-0110-6509F507E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1" y="702156"/>
            <a:ext cx="11337539" cy="744904"/>
          </a:xfrm>
        </p:spPr>
        <p:txBody>
          <a:bodyPr>
            <a:normAutofit/>
          </a:bodyPr>
          <a:lstStyle/>
          <a:p>
            <a:r>
              <a:rPr lang="en-US" dirty="0"/>
              <a:t>Nor is the use of “intent” Helpful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EFC471-BBAD-C744-A380-1784987B4E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611189"/>
            <a:ext cx="11239101" cy="4656949"/>
          </a:xfrm>
        </p:spPr>
        <p:txBody>
          <a:bodyPr>
            <a:normAutofit/>
          </a:bodyPr>
          <a:lstStyle/>
          <a:p>
            <a:pPr>
              <a:spcBef>
                <a:spcPts val="2400"/>
              </a:spcBef>
            </a:pPr>
            <a:r>
              <a:rPr lang="en-US" sz="2800" b="1" dirty="0"/>
              <a:t>The U.S. Supreme Court has said the Constitution grants states taxing nexus based on certain business activities directed at a state (and its markets) whether or not they are performed physically within the state. </a:t>
            </a:r>
          </a:p>
          <a:p>
            <a:pPr>
              <a:spcBef>
                <a:spcPts val="2400"/>
              </a:spcBef>
            </a:pPr>
            <a:r>
              <a:rPr lang="en-US" sz="2800" b="1" dirty="0"/>
              <a:t>So—did Congress really intend to treat two businesses with the same activities and the same amount of sales in a state differently depending on where they physically perform those activities?  (That’s a lot to assume.) </a:t>
            </a:r>
          </a:p>
          <a:p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32FC3C-F478-AD07-DC7F-8B855D4FA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1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9A476-93D2-DEA0-5F89-CB2AEBF0B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the MTC Revised Statement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02011F-6E19-85B6-235F-C68E6C67D9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2400"/>
              </a:spcBef>
            </a:pPr>
            <a:r>
              <a:rPr lang="en-US" sz="3200" b="1" dirty="0"/>
              <a:t>Assumes Congress intended the protection to apply equitably. </a:t>
            </a:r>
          </a:p>
          <a:p>
            <a:pPr lvl="1">
              <a:spcBef>
                <a:spcPts val="2400"/>
              </a:spcBef>
            </a:pPr>
            <a:r>
              <a:rPr lang="en-US" sz="2800" b="1" dirty="0"/>
              <a:t>If the business activities connected with the state creating income tax nexus are limited to solicitation – the business is protected.</a:t>
            </a:r>
          </a:p>
          <a:p>
            <a:pPr lvl="1">
              <a:spcBef>
                <a:spcPts val="2400"/>
              </a:spcBef>
            </a:pPr>
            <a:r>
              <a:rPr lang="en-US" sz="2800" b="1" dirty="0"/>
              <a:t>If substantial unprotected activities are directed at the state—whether physically within the state or through equivalent means—then the business is not protected.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94B325-0E43-AAAD-916B-91E7D956E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95363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A7BFB0-63F4-CAD8-7807-F30700211F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41FEB-625C-CEB4-02FA-C77055831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addition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AA7EAC-B13F-2CEF-B306-FBC3316E2E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2400"/>
              </a:spcBef>
            </a:pPr>
            <a:r>
              <a:rPr lang="en-US" sz="2800" b="1" dirty="0"/>
              <a:t>The statement provides taxpayers with information on the state’s position on interpretation and application of P.L. 86-272 so they can assess their risks.</a:t>
            </a:r>
          </a:p>
          <a:p>
            <a:pPr>
              <a:spcBef>
                <a:spcPts val="2400"/>
              </a:spcBef>
            </a:pPr>
            <a:r>
              <a:rPr lang="en-US" sz="2800" b="1" dirty="0"/>
              <a:t>The MTC has also recommended to states that they adopt the factor presence nexus standard to provide a bright-line test for substantial nexus. </a:t>
            </a:r>
            <a:endParaRPr lang="en-US" sz="28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47BB56-664E-4C20-CEBE-7E03618B9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92054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CACD03-B272-0FED-8B4A-6090599E23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0C9E24D-BC1C-53D7-96E9-6F1473BB7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533" y="1027034"/>
            <a:ext cx="11306196" cy="370332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 dirty="0">
                <a:solidFill>
                  <a:schemeClr val="tx2"/>
                </a:solidFill>
              </a:rPr>
              <a:t>Partnership Audits – </a:t>
            </a:r>
            <a:endParaRPr lang="en-US" sz="4000" b="0" kern="1200" cap="all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5FC856F-C7F5-049B-FEC6-4031498BB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028717"/>
            <a:ext cx="101644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457200">
              <a:spcAft>
                <a:spcPts val="600"/>
              </a:spcAft>
            </a:pPr>
            <a:fld id="{3A98EE3D-8CD1-4C3F-BD1C-C98C9596463C}" type="slidenum">
              <a:rPr lang="en-US">
                <a:solidFill>
                  <a:srgbClr val="FFFFFF"/>
                </a:solidFill>
              </a:rPr>
              <a:pPr defTabSz="457200">
                <a:spcAft>
                  <a:spcPts val="600"/>
                </a:spcAft>
              </a:pPr>
              <a:t>9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71409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DividendVTI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Dividend">
      <a:majorFont>
        <a:latin typeface="Franklin Gothic Demi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9565</TotalTime>
  <Words>710</Words>
  <Application>Microsoft Office PowerPoint</Application>
  <PresentationFormat>Widescreen</PresentationFormat>
  <Paragraphs>57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Calibri</vt:lpstr>
      <vt:lpstr>Franklin Gothic Book</vt:lpstr>
      <vt:lpstr>Franklin Gothic Demi</vt:lpstr>
      <vt:lpstr>Gill Sans MT</vt:lpstr>
      <vt:lpstr>Wingdings 2</vt:lpstr>
      <vt:lpstr>DividendVTI</vt:lpstr>
      <vt:lpstr>     Uniformity DEVELOPMENTS  Report to the MTC Uniformity Committee</vt:lpstr>
      <vt:lpstr>P.L. 86-272 Litigation – </vt:lpstr>
      <vt:lpstr>P.L. 86-272 Litigation </vt:lpstr>
      <vt:lpstr>This also continues to get A lOT of press &amp; Commentary</vt:lpstr>
      <vt:lpstr>This is Always the problem with Any Federal preemption Laws</vt:lpstr>
      <vt:lpstr>Nor is the use of “intent” Helpful</vt:lpstr>
      <vt:lpstr>What Does the MTC Revised Statement do?</vt:lpstr>
      <vt:lpstr>In addition</vt:lpstr>
      <vt:lpstr>Partnership Audits – </vt:lpstr>
      <vt:lpstr>A short history and recent developments </vt:lpstr>
      <vt:lpstr>A short history and recent developments </vt:lpstr>
      <vt:lpstr>Why it Matters to States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Developments –  Report to the Uniformity Committee</dc:title>
  <dc:creator>Hecht</dc:creator>
  <cp:lastModifiedBy>Helen Hecht</cp:lastModifiedBy>
  <cp:revision>3</cp:revision>
  <dcterms:created xsi:type="dcterms:W3CDTF">2023-11-07T13:06:40Z</dcterms:created>
  <dcterms:modified xsi:type="dcterms:W3CDTF">2025-11-13T18:22:13Z</dcterms:modified>
</cp:coreProperties>
</file>